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1" r:id="rId12"/>
    <p:sldId id="266" r:id="rId13"/>
    <p:sldId id="26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F25B00-7E32-482B-B8B7-251BD3C0E0B5}" v="2" dt="2025-12-10T03:47:30.9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2:36:45.3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12414,'0'960'0,"29584"-960"0,-29584-960 0,-29584 960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9:05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105 345 842 0 0,'0'0'1300'0'0,"13"-7"-862"0"0,66-39 629 0 0,61-40-798 0 0,-64 28 46 0 0,-74 57-262 0 0,8-9 82 0 0,-6 8-5 0 0,-10 8-76 0 0,-140 139 76 0 0,145-144-127 0 0,0-1 0 0 0,1 0 0 0 0,-1 1-1 0 0,1-1 1 0 0,-1 0 0 0 0,1 1 0 0 0,-1-1-1 0 0,1 1 1 0 0,0-1 0 0 0,-1 1 0 0 0,1-1-1 0 0,-1 1 1 0 0,1-1 0 0 0,0 1 0 0 0,-1 0-1 0 0,1-1 1 0 0,0 1 0 0 0,0-1 0 0 0,0 1-1 0 0,-1 0 1 0 0,1-1 0 0 0,0 1-1 0 0,0-1 1 0 0,0 1 0 0 0,0 0 0 0 0,0-1-1 0 0,0 1 1 0 0,0 0 0 0 0,0-1 0 0 0,0 1-1 0 0,1 0 1 0 0,-1-1 0 0 0,0 1 0 0 0,0-1-1 0 0,0 1 1 0 0,1 0 0 0 0,-1-1 0 0 0,0 1-1 0 0,1-1 1 0 0,0 1 0 0 0,-1 0-4 0 0,1 0 1 0 0,0-1 0 0 0,0 1 0 0 0,0-1-1 0 0,0 0 1 0 0,0 1 0 0 0,0-1-1 0 0,0 0 1 0 0,0 1 0 0 0,0-1-1 0 0,0 0 1 0 0,0 0 0 0 0,0 0 0 0 0,0 0-1 0 0,0 0 1 0 0,0 0 0 0 0,0 0-1 0 0,0 0 1 0 0,0-1 0 0 0,0 1-1 0 0,0 0 1 0 0,0 0 0 0 0,1-2-1 0 0,76-45-169 0 0,-55 32 153 0 0,38-20 0 0 0,-6 8 40 0 0,-53 26 24 0 0,4 7-25 0 0,-5-6-23 0 0,-1 0 0 0 0,0 0 1 0 0,1 0-1 0 0,-1 0 1 0 0,0 0-1 0 0,0 0 0 0 0,1 1 1 0 0,-1-1-1 0 0,0 0 1 0 0,0 0-1 0 0,1 0 0 0 0,-1 0 1 0 0,0 0-1 0 0,0 1 1 0 0,0-1-1 0 0,1 0 0 0 0,-1 0 1 0 0,0 0-1 0 0,0 1 1 0 0,0-1-1 0 0,0 0 0 0 0,1 0 1 0 0,-1 1-1 0 0,0-1 1 0 0,0 0-1 0 0,0 0 0 0 0,0 1 1 0 0,0-1-1 0 0,0 0 1 0 0,0 1-1 0 0,0-1 0 0 0,0 0 1 0 0,0 0-1 0 0,0 1 1 0 0,0-1-1 0 0,0 1 0 0 0,-3 2-3 0 0,0 1-1 0 0,-1-1 0 0 0,1 1 0 0 0,-1-1 0 0 0,0 0 0 0 0,0 0 0 0 0,0-1 0 0 0,-6 4 1 0 0,-10 6-6 0 0,-227 177 86 0 0,216-155-33 0 0,30-33-42 0 0,7-2-30 0 0,0 0 23 0 0,-1-1 0 0 0,1 0 0 0 0,-1-1 1 0 0,1 1-1 0 0,-1-1 0 0 0,0 0 0 0 0,0 0 0 0 0,0 0 0 0 0,0-1 1 0 0,5-5-1 0 0,6-3-8 0 0,191-127-103 0 0,-34 20 247 0 0,-171 118-29 0 0,-4 2-108 0 0,-1 0-1 0 0,1 1 1 0 0,0-1-1 0 0,0 1 1 0 0,0 0 0 0 0,0 0-1 0 0,0 0 1 0 0,-3 3-1 0 0,-8 8 26 0 0,-215 165-55 0 0,128-103 90 0 0,59-36-2 0 0,40-38-34 0 0,29-17-27 0 0,-8 5 6 0 0,150-91-22 0 0,123-83 9 0 0,-235 150 118 0 0,-56 34-118 0 0,-20 22 28 0 0,-66 54-46 0 0,-178 119 0 0 0,104-82 15 0 0,25-6 111 0 0,119-93-57 0 0,25-13 29 0 0,26-17-42 0 0,16-18-27 0 0,113-73-204 0 0,202-128-81 0 0,-319 199 300 0 0,-47 36 58 0 0,-7 2-63 0 0,0 1 0 0 0,1-1 0 0 0,-1 1 0 0 0,1 0 0 0 0,0 1 0 0 0,0-1 0 0 0,0 1 0 0 0,0 0 0 0 0,0 0 0 0 0,0 0 0 0 0,1 0 0 0 0,-6 7 0 0 0,-1-1-14 0 0,-74 60-61 0 0,-103 66-1 0 0,72-55 129 0 0,4 5-1 0 0,-131 129 0 0 0,213-184-26 0 0,28-28 0 0 0,3-4-47 0 0,26-13-33 0 0,-1-1 0 0 0,-1-1 0 0 0,33-29 0 0 0,20-14 34 0 0,334-198-222 0 0,-88 57 725 0 0,-276 168-369 0 0,-47 32-170 0 0,-5 2-37 0 0,-25 15 72 0 0,1 1-1 0 0,0 1 1 0 0,2 1 0 0 0,-33 32 0 0 0,18-17 7 0 0,-566 459 375 0 0,570-463-333 0 0,33-29 10 0 0,6-2-73 0 0,196-133 22 0 0,-100 63-38 0 0,-15 14-71 0 0,411-275-53 0 0,-442 298 475 0 0,-51 33-280 0 0,-5 2-18 0 0,-1 0 0 0 0,2 1-1 0 0,-1-1 1 0 0,0 1 0 0 0,0 0 0 0 0,0 0 0 0 0,1 0-1 0 0,-1 0 1 0 0,-2 3 0 0 0,-5 4-21 0 0,-388 296-283 0 0,210-166 285 0 0,-52 46 205 0 0,227-171-150 0 0,21-14-18 0 0,26-17-7 0 0,-31 16-17 0 0,64-39 8 0 0,-2-3 0 0 0,63-54 0 0 0,-14 10-44 0 0,-94 73 28 0 0,631-479-162 0 0,-578 434 102 0 0,-72 58 49 0 0,-19 29 59 0 0,-12 7-16 0 0,-2-1-1 0 0,-49 41 1 0 0,-79 50-46 0 0,14-12-52 0 0,-316 257 161 0 0,167-137 113 0 0,293-231-202 0 0,-25 20 47 0 0,21-15-10 0 0,17-12-18 0 0,364-242-78 0 0,-16-26-91 0 0,-206 155 89 0 0,98-83-232 0 0,15-11 89 0 0,-242 195 242 0 0,31-15-1 0 0,-19 11-43 0 0,-34 20 12 0 0,-15 8-52 0 0,-69 45 79 0 0,3 4 0 0 0,-84 77 0 0 0,41-33-47 0 0,-268 225 88 0 0,51-41 128 0 0,286-241-158 0 0,-102 86 270 0 0,125-101-241 0 0,1 1 0 0 0,-46 62 0 0 0,73-89-70 0 0,1 1 1 0 0,0-1-1 0 0,0 1 0 0 0,0-1 1 0 0,0 1-1 0 0,0-1 1 0 0,0 1-1 0 0,0 0 0 0 0,1 0 1 0 0,0-1-1 0 0,-1 1 0 0 0,1 3 1 0 0,31-8 71 0 0,-19-3-63 0 0,-1 0 0 0 0,0-1-1 0 0,0-1 1 0 0,-1 0-1 0 0,0 0 1 0 0,16-15-1 0 0,7-5-27 0 0,800-634 6 0 0,-270 205-292 0 0,-552 447 324 0 0,-27 19-11 0 0,-32 26-11 0 0,-404 358-55 0 0,-173 131 102 0 0,615-517-38 0 0,-23 18 31 0 0,2 2-1 0 0,0 1 1 0 0,2 1-1 0 0,-33 44 1 0 0,61-72 24 0 0,13 1-41 0 0,-8-4-22 0 0,0 1 0 0 0,1-1 0 0 0,-1 1 0 0 0,0-1 0 0 0,0-1 0 0 0,0 1 1 0 0,0 0-1 0 0,0-1 0 0 0,0 0 0 0 0,5-4 0 0 0,42-29-2 0 0,-31 20-22 0 0,442-370-199 0 0,-458 381 222 0 0,193-170-309 0 0,362-248 0 0 0,-489 376 273 0 0,202-120 8 0 0,-269 165 28 0 0,-5 4-33 0 0,1 0 41 0 0,-1 0 0 0 0,0 0 1 0 0,0 0-1 0 0,0-1 0 0 0,0 1 0 0 0,0-1 1 0 0,-1 1-1 0 0,1-1 0 0 0,-1 0 0 0 0,-5 4 1 0 0,2 0-9 0 0,-242 188-238 0 0,-15-23-92 0 0,5-2 172 0 0,182-116 119 0 0,-509 360 483 0 0,474-328-178 0 0,-112 112-1 0 0,220-195-256 0 0,1 1 0 0 0,-1 0 0 0 0,1 0 0 0 0,0 0 0 0 0,0 0 0 0 0,0 0 0 0 0,0 0 0 0 0,0 0 0 0 0,1 1 0 0 0,-1-1 0 0 0,1 1 0 0 0,0-1 0 0 0,0 1 0 0 0,0 0 0 0 0,0-1 0 0 0,1 1-1 0 0,0 4 1 0 0,0-8-5 0 0,0 1 0 0 0,0 0 0 0 0,0-1 0 0 0,1 1 0 0 0,-1-1 0 0 0,0 1 0 0 0,1-1 0 0 0,-1 1 0 0 0,1-1 0 0 0,-1 0 0 0 0,0 1 0 0 0,1-1 0 0 0,-1 1 0 0 0,1-1 0 0 0,-1 0 0 0 0,1 1 0 0 0,-1-1 0 0 0,1 0 0 0 0,0 0 0 0 0,-1 1 0 0 0,1-1 0 0 0,-1 0 0 0 0,1 0 0 0 0,-1 0 0 0 0,1 0 0 0 0,0 0 0 0 0,-1 0 0 0 0,1 0 0 0 0,1 0 0 0 0,16 0-6 0 0,-9-2 7 0 0,0 0-1 0 0,1-1 1 0 0,-1 0 0 0 0,0-1-1 0 0,-1 0 1 0 0,1 0 0 0 0,-1-1 0 0 0,1 0-1 0 0,8-7 1 0 0,69-64 52 0 0,-52 44-46 0 0,358-310-116 0 0,24 30-48 0 0,540-266-126 0 0,-897 547 372 0 0,-57 30-116 0 0,-18 10 63 0 0,-582 394-172 0 0,-48 66-105 0 0,166-114 509 0 0,190-128 185 0 0,288-226-453 0 0,0 1 0 0 0,0-1 0 0 0,0 1 0 0 0,1-1 0 0 0,-1 1 0 0 0,0 0-1 0 0,1 0 1 0 0,0 0 0 0 0,-1 0 0 0 0,1 0 0 0 0,0 0 0 0 0,-1 3 0 0 0,2-5-1 0 0,0 0 0 0 0,1 1 1 0 0,-1-1-1 0 0,0 0 0 0 0,1 1 1 0 0,-1-1-1 0 0,0 0 0 0 0,1 1 1 0 0,-1-1-1 0 0,1 0 0 0 0,-1 0 1 0 0,0 0-1 0 0,1 1 0 0 0,-1-1 1 0 0,1 0-1 0 0,-1 0 0 0 0,1 0 1 0 0,-1 0-1 0 0,0 0 0 0 0,1 0 0 0 0,-1 0 1 0 0,1 0-1 0 0,-1 0 0 0 0,1 0 1 0 0,-1 0-1 0 0,1 0 0 0 0,-1 0 1 0 0,1 0-1 0 0,-1 0 0 0 0,0 0 1 0 0,1 0-1 0 0,-1-1 0 0 0,1 1 1 0 0,0 0-1 0 0,10-3 4 0 0,-1-1-1 0 0,1 0 1 0 0,17-9 0 0 0,93-60-58 0 0,181-145 1 0 0,278-251-124 0 0,-153 167-67 0 0,-359 257 208 0 0,425-274-135 0 0,-437 279 419 0 0,-54 38-262 0 0,-21 16 85 0 0,13-9-60 0 0,-713 500-201 0 0,490-345 120 0 0,-918 636 644 0 0,1145-795-512 0 0,4-2-52 0 0,593-348 112 0 0,-17-24-380 0 0,-207 129 127 0 0,53-36 55 0 0,-94 71 45 0 0,-300 190-42 0 0,-25 15 108 0 0,-19 13-21 0 0,-616 410-132 0 0,-367 263 73 0 0,789-535 161 0 0,-62 49 21 0 0,266-193-126 0 0,1 0 1 0 0,0 0-1 0 0,0 0 0 0 0,0 0 1 0 0,0 0-1 0 0,0 1 0 0 0,1-1 1 0 0,-3 6-1 0 0,5-8-8 0 0,1 0 1 0 0,0 1-1 0 0,0-1 0 0 0,0 0 0 0 0,0 0 0 0 0,0 0 1 0 0,0 1-1 0 0,0-1 0 0 0,0 0 0 0 0,0 0 0 0 0,2 1 0 0 0,3-3-6 0 0,0 1 0 0 0,-1-1-1 0 0,1 0 1 0 0,0 0-1 0 0,-1-1 1 0 0,1 0-1 0 0,10-4 1 0 0,-1 0-31 0 0,6-2 30 0 0,0-2 0 0 0,0 0 0 0 0,-1-1-1 0 0,0-2 1 0 0,20-16 0 0 0,92-84 12 0 0,-38 29 44 0 0,511-373-164 0 0,217-39-21 0 0,-778 470 127 0 0,58-29 96 0 0,-131 84 34 0 0,-17 3-102 0 0,-77 42 1 0 0,37-24-2 0 0,-708 457-50 0 0,512-320-33 0 0,-387 265 211 0 0,514-333-56 0 0,153-117-41 0 0,2-1-53 0 0,0-1 0 0 0,0 1 0 0 0,1 0 0 0 0,-1-1 0 0 0,0 1 0 0 0,1-1 0 0 0,-1 1 0 0 0,0-1 0 0 0,1 1 0 0 0,-1-1 0 0 0,1 1 0 0 0,-1-1 0 0 0,1 1 0 0 0,-1-1 0 0 0,1 1 0 0 0,-1-1-1 0 0,1 0 1 0 0,-1 1 0 0 0,1-1 0 0 0,0 0 0 0 0,-1 0 0 0 0,1 1 0 0 0,0-1 0 0 0,-1 0 0 0 0,1 0 0 0 0,-1 0 0 0 0,1 0 0 0 0,0 0 0 0 0,-1 0 0 0 0,1 0 0 0 0,0 0 0 0 0,-1 0-1 0 0,1 0 1 0 0,0 0 0 0 0,-1 0 0 0 0,2-1 0 0 0,25-6-19 0 0,-27 7 17 0 0,43-17 3 0 0,0-2 0 0 0,60-39-1 0 0,75-60 92 0 0,-126 82-51 0 0,925-567-454 0 0,-397 259 35 0 0,-427 249 1108 0 0,-152 94-657 0 0,-11 9 50 0 0,-257 192 238 0 0,81-63-427 0 0,-621 415-304 0 0,642-445 335 0 0,-184 112 18 0 0,326-206 33 0 0,16-9-22 0 0,13-7-5 0 0,306-184-275 0 0,-237 139 282 0 0,625-378-206 0 0,186-122 250 0 0,-788 471 573 0 0,-96 76-383 0 0,-6 1-212 0 0,0 1 0 0 0,1 0 0 0 0,-1 0 1 0 0,1 0-1 0 0,-1 1 0 0 0,1-1 0 0 0,-1 1 1 0 0,-3 2-1 0 0,1 0-2 0 0,-32 18 3 0 0,-59 44 0 0 0,44-28-3 0 0,-254 188-120 0 0,-9 6-15 0 0,-372 230 159 0 0,363-247-79 0 0,281-186 53 0 0,-19 12 28 0 0,-79 68 0 0 0,141-108-13 0 0,12-9-55 0 0,245-168-367 0 0,-89 65 269 0 0,654-418-326 0 0,-75 101 457 0 0,-621 364 31 0 0,-54 29 424 0 0,-67 33 10 0 0,-19 11-256 0 0,-43 25-176 0 0,21-11 10 0 0,-620 395 24 0 0,364-225-105 0 0,-325 238 261 0 0,609-423-233 0 0,-34 29-42 0 0,40-34 32 0 0,0 0 0 0 0,0 1 1 0 0,1-1-1 0 0,-1 0 0 0 0,1 1 0 0 0,0-1 1 0 0,0 1-1 0 0,1 0 0 0 0,-1 0 0 0 0,-2 8 1 0 0,7-11 5 0 0,-1-1 1 0 0,1 1 0 0 0,0 0 0 0 0,-1-1 0 0 0,1 1 0 0 0,0-1 0 0 0,-1 0 0 0 0,4 0 0 0 0,2-1 0 0 0,0 0 1 0 0,0-1-1 0 0,-1 0 1 0 0,1-1-1 0 0,-1 1 1 0 0,1-2-1 0 0,6-3 1 0 0,53-33-17 0 0,-46 26 24 0 0,137-86-31 0 0,343-204-107 0 0,-337 215 119 0 0,363-221-92 0 0,-514 301 137 0 0,-1 0 1 0 0,1-1-1 0 0,-2 0 1 0 0,1-1-1 0 0,11-15 1 0 0,-22 25 20 0 0,-7 2-36 0 0,-1 1 0 0 0,1 0 0 0 0,0 1 0 0 0,0 0-1 0 0,0 0 1 0 0,0 0 0 0 0,0 0 0 0 0,0 1 0 0 0,-7 6 0 0 0,7-5-8 0 0,-117 95 44 0 0,-989 636-158 0 0,1316-838 154 0 0,557-279-22 0 0,-429 217-47 0 0,-315 156-15 0 0,58-26 391 0 0,-73 33 55 0 0,-5 2-392 0 0,0 1 1 0 0,0 0 0 0 0,0-1-1 0 0,0 1 1 0 0,0 0 0 0 0,0 0 0 0 0,0 1-1 0 0,-2 2 1 0 0,-9 6 8 0 0,-157 92 58 0 0,-99 64-100 0 0,-504 325-115 0 0,645-415 186 0 0,358-204-40 0 0,650-293-374 0 0,-852 408 370 0 0,2 0 98 0 0,38-12 1 0 0,-64 23-13 0 0,-21 24 69 0 0,-15 5-127 0 0,-1-1 1 0 0,-62 36-1 0 0,49-32-45 0 0,-305 180 21 0 0,147-91 0 0 0,203-118-6 0 0,17-7-29 0 0,24-11 82 0 0,0-1 1 0 0,38-24 0 0 0,-9 4-64 0 0,535-238-187 0 0,-584 267 201 0 0,-14 5 19 0 0,0 0 0 0 0,0 1 0 0 0,0 0 0 0 0,1 0 0 0 0,-1 0 0 0 0,9-1 0 0 0,-23 18 50 0 0,-2-3-46 0 0,-1-1-1 0 0,0 0 1 0 0,0 0 0 0 0,-1-1-1 0 0,-1-1 1 0 0,1 0-1 0 0,-22 10 1 0 0,-4 3-19 0 0,-215 126 36 0 0,215-123-195 0 0,37-24 119 0 0,30-8 24 0 0,12-9 11 0 0,57-33 0 0 0,-16 8-31 0 0,185-74-43 0 0,-244 110 179 0 0,-22 5-111 0 0,1 1-1 0 0,-1-1 0 0 0,0 0 1 0 0,0 0-1 0 0,0 1 0 0 0,0-1 1 0 0,0 0-1 0 0,0 0 1 0 0,0 1-1 0 0,0-1 0 0 0,0 0 1 0 0,0 0-1 0 0,0 1 0 0 0,0-1 1 0 0,0 0-1 0 0,0 0 0 0 0,0 1 1 0 0,0-1-1 0 0,0 0 0 0 0,0 0 1 0 0,0 1-1 0 0,-1-1 0 0 0,1 0 1 0 0,0 0-1 0 0,0 1 1 0 0,0-1-1 0 0,0 0 0 0 0,0 0 1 0 0,-1 0-1 0 0,1 1 0 0 0,0-1 1 0 0,0 0-1 0 0,0 0 0 0 0,-1 0 1 0 0,1 0-1 0 0,0 0 0 0 0,0 1 1 0 0,-1-1-1 0 0,-32 27 135 0 0,-238 143-50 0 0,37-25-35 0 0,234-145-54 0 0,0 0 1 0 0,0 0 0 0 0,0 0 0 0 0,0 0 0 0 0,0 0 0 0 0,0 0-1 0 0,0 0 1 0 0,0 0 0 0 0,0 1 0 0 0,0-1 0 0 0,1 0 0 0 0,-1 0-1 0 0,0 0 1 0 0,0 0 0 0 0,0 0 0 0 0,0 0 0 0 0,0 0 0 0 0,0 0-1 0 0,0 0 1 0 0,0 0 0 0 0,0 0 0 0 0,0 0 0 0 0,0 1 0 0 0,0-1-1 0 0,0 0 1 0 0,0 0 0 0 0,0 0 0 0 0,0 0 0 0 0,0 0 0 0 0,0 0 0 0 0,0 0-1 0 0,0 0 1 0 0,0 0 0 0 0,0 1 0 0 0,0-1 0 0 0,0 0 0 0 0,0 0-1 0 0,0 0 1 0 0,0 0 0 0 0,0 0 0 0 0,0 0 0 0 0,0 0 0 0 0,0 0-1 0 0,20-3-13 0 0,29-12 5 0 0,380-144-72 0 0,-429 159 86 0 0,0 0-1 0 0,0 0 1 0 0,0 0-1 0 0,0 0 1 0 0,0 1-1 0 0,0-1 0 0 0,0 0 1 0 0,0 0-1 0 0,0 0 1 0 0,0 0-1 0 0,0 0 1 0 0,0 0-1 0 0,0 0 1 0 0,0 1-1 0 0,0-1 1 0 0,1 0-1 0 0,-1 0 0 0 0,0 0 1 0 0,0 0-1 0 0,0 0 1 0 0,0 0-1 0 0,0 0 1 0 0,0 0-1 0 0,0 0 1 0 0,0 0-1 0 0,0 0 1 0 0,0 0-1 0 0,1 1 0 0 0,-1-1 1 0 0,0 0-1 0 0,0 0 1 0 0,0 0-1 0 0,0 0 1 0 0,0 0-1 0 0,0 0 1 0 0,0 0-1 0 0,0 0 1 0 0,1 0-1 0 0,-1 0 0 0 0,0 0 1 0 0,0 0-1 0 0,0 0 1 0 0,0 0-1 0 0,0 0 1 0 0,0 0-1 0 0,0 0 1 0 0,1 0-1 0 0,-1 0 1 0 0,0-1-1 0 0,0 1 0 0 0,0 0 1 0 0,0 0-1 0 0,0 0 1 0 0,0 0-1 0 0,-13 12 66 0 0,-24 13 7 0 0,-224 122 161 0 0,215-125-250 0 0,45-21 1 0 0,3 0-20 0 0,0 0 26 0 0,1-1-1 0 0,-1 1 1 0 0,0-1 0 0 0,1 0 0 0 0,-1 0 0 0 0,0 0 0 0 0,1 0 0 0 0,-1 0-1 0 0,1 0 1 0 0,-1-1 0 0 0,0 1 0 0 0,1-1 0 0 0,1-1 0 0 0,35-13-24 0 0,-31 11 31 0 0,283-107-513 0 0,-290 110 509 0 0,1 0-1 0 0,0 1 1 0 0,-1-1 0 0 0,1 1 0 0 0,0 0 0 0 0,0-1-1 0 0,-1 1 1 0 0,1 0 0 0 0,0 0 0 0 0,0 0 0 0 0,-1 0-1 0 0,1 0 1 0 0,0 0 0 0 0,3 2 0 0 0,-4 5 89 0 0,-11 6-37 0 0,-16 8-4 0 0,15-14-2569 0 0,-15-14-1152 0 0,23 7 1909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4.1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0 1894 0 0,'-4'4'432'0'0,"1"-1"0"0"0,-1 0 0 0 0,0 0 0 0 0,1 0 0 0 0,-1-1 0 0 0,-1 1 0 0 0,1-1 0 0 0,0 0 0 0 0,0 0 0 0 0,-1 0 0 0 0,1-1 0 0 0,-1 0 0 0 0,-6 2 0 0 0,6-3-138 0 0,0 1 0 0 0,0 0 0 0 0,-1 0 0 0 0,1 1 1 0 0,0 0-1 0 0,0 0 0 0 0,0 0 0 0 0,1 0 1 0 0,-1 1-1 0 0,0-1 0 0 0,1 1 0 0 0,-1 1 1 0 0,1-1-1 0 0,0 0 0 0 0,0 1 0 0 0,1 0 0 0 0,-5 5 1 0 0,6-6-202 0 0,1-1 1 0 0,-1 1-1 0 0,1 0 1 0 0,-1 0-1 0 0,1 0 0 0 0,0 0 1 0 0,0 0-1 0 0,0 0 1 0 0,0 0-1 0 0,1 0 1 0 0,-1 0-1 0 0,1 0 1 0 0,0 0-1 0 0,0 1 1 0 0,0-1-1 0 0,0 0 1 0 0,1 0-1 0 0,-1 0 0 0 0,1 0 1 0 0,0 0-1 0 0,0 0 1 0 0,0 0-1 0 0,0 0 1 0 0,0 0-1 0 0,1 0 1 0 0,0 0-1 0 0,-1-1 1 0 0,1 1-1 0 0,3 3 0 0 0,7 7 86 0 0,0-1-1 0 0,1 0 0 0 0,1-1 0 0 0,-1 0 1 0 0,29 15-1 0 0,-14-8 47 0 0,-24-15-162 0 0,0 0 0 0 0,-1 0 1 0 0,1 0-1 0 0,0 1 0 0 0,-1 0 0 0 0,0-1 0 0 0,0 1 0 0 0,0 0 0 0 0,0 1 0 0 0,-1-1 1 0 0,0 0-1 0 0,4 9 0 0 0,-6-11-23 0 0,0-1 0 0 0,0 1 0 0 0,1 0 1 0 0,-1 0-1 0 0,0-1 0 0 0,-1 1 0 0 0,1 0 0 0 0,0 0 0 0 0,-1-1 0 0 0,1 1 1 0 0,0 0-1 0 0,-1-1 0 0 0,0 1 0 0 0,1 0 0 0 0,-1-1 0 0 0,0 1 1 0 0,0-1-1 0 0,-2 3 0 0 0,-20 19 284 0 0,14-18-240 0 0,-1 0 0 0 0,0-1-1 0 0,0 0 1 0 0,0-1 0 0 0,-14 3 0 0 0,21-5-200 0 0,-1-1 0 0 0,0 1 0 0 0,1-1 0 0 0,-1 1 0 0 0,0-1 0 0 0,1 0 0 0 0,-1-1 0 0 0,0 1 0 0 0,1-1 0 0 0,-1 1 0 0 0,0-1 0 0 0,1 0 0 0 0,-1 0 0 0 0,1-1 0 0 0,-1 1 0 0 0,1-1 0 0 0,0 0 1 0 0,-5-3-1 0 0,6 3-98 0 0,0 0 1 0 0,1 0 0 0 0,0 0 0 0 0,-1 0 0 0 0,1 0 0 0 0,0-1 0 0 0,0 1 0 0 0,0 0 0 0 0,0-1 0 0 0,1 1-1 0 0,-1-1 1 0 0,1 1 0 0 0,-1 0 0 0 0,1-1 0 0 0,0 1 0 0 0,0-1 0 0 0,0 1 0 0 0,0-1 0 0 0,1 1 0 0 0,-1-1-1 0 0,0 1 1 0 0,1-1 0 0 0,0 1 0 0 0,0-1 0 0 0,0 1 0 0 0,0 0 0 0 0,2-4 0 0 0,1-3-762 0 0,1 1 0 0 0,0-1 0 0 0,0 1 0 0 0,1 0 0 0 0,11-12 0 0 0,14-11-2410 0 0,-15 15 1051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4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91 65 2038 0 0,'-6'3'899'0'0,"-1"0"1"0"0,1 0-1 0 0,-1 1 1 0 0,1-1-1 0 0,0 2 0 0 0,0-1 1 0 0,0 0-1 0 0,1 1 1 0 0,0 0-1 0 0,-9 11 1 0 0,12-13-634 0 0,0 1 0 0 0,0-1 0 0 0,0 1 0 0 0,0 0 0 0 0,1 0 0 0 0,-1 0 0 0 0,1-1 0 0 0,0 1 0 0 0,1 0 0 0 0,-1 1 0 0 0,1-1 0 0 0,-1 0 0 0 0,1 0 0 0 0,0 0 0 0 0,1 0 0 0 0,-1 0 0 0 0,1 0 0 0 0,0 0 0 0 0,0 0 0 0 0,0 0 0 0 0,2 4 0 0 0,-2-4-137 0 0,1 1 1 0 0,0-1-1 0 0,0 0 1 0 0,0 0-1 0 0,1-1 1 0 0,-1 1-1 0 0,1 0 1 0 0,0-1-1 0 0,0 0 1 0 0,0 1-1 0 0,1-1 1 0 0,-1-1-1 0 0,1 1 1 0 0,0 0-1 0 0,-1-1 1 0 0,1 0-1 0 0,0 0 1 0 0,0 0-1 0 0,1 0 1 0 0,-1 0-1 0 0,0-1 1 0 0,0 0-1 0 0,1 0 1 0 0,-1 0-1 0 0,1-1 1 0 0,-1 1-1 0 0,1-1 1 0 0,-1 0-1 0 0,1 0 1 0 0,-1-1-1 0 0,1 1 1 0 0,6-3-1 0 0,0 0 100 0 0,0-1 1 0 0,0-1-1 0 0,-1 0 0 0 0,1 0 0 0 0,-1-1 0 0 0,0 0 0 0 0,8-8 0 0 0,-15 11-208 0 0,0 1-1 0 0,0-1 0 0 0,-1 0 1 0 0,0 0-1 0 0,1 0 0 0 0,-1-1 1 0 0,0 1-1 0 0,0 0 0 0 0,-1-1 1 0 0,1 1-1 0 0,-1-1 0 0 0,0 0 1 0 0,0 1-1 0 0,0-1 0 0 0,0 0 1 0 0,-1 0-1 0 0,1 0 0 0 0,-1 0 1 0 0,0 1-1 0 0,0-1 0 0 0,-1 0 1 0 0,1 0-1 0 0,-1 0 0 0 0,-2-6 1 0 0,2 4-171 0 0,-1 0-1 0 0,0 0 1 0 0,0 0 0 0 0,-1 0 0 0 0,1 1 0 0 0,-1-1 0 0 0,-4-4-1 0 0,4 6-316 0 0,0 1 0 0 0,0 0 0 0 0,0 0 0 0 0,0 0 0 0 0,-1 0 0 0 0,1 1 0 0 0,-1-1 0 0 0,0 1 0 0 0,-7-3 0 0 0,10 4-78 0 0,-1 0 0 0 0,1 1 0 0 0,0-1 0 0 0,-1 0 0 0 0,1 0 0 0 0,-1 0 0 0 0,1 0 1 0 0,0 0-1 0 0,0 0 0 0 0,0-1 0 0 0,0 1 0 0 0,0 0 0 0 0,0 0 0 0 0,0-1 0 0 0,0 1 0 0 0,0-1 1 0 0,1 1-1 0 0,-1-1 0 0 0,0 1 0 0 0,1-1 0 0 0,-1 1 0 0 0,1-3 0 0 0,2-9-2065 0 0,4 4-764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4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27 195 2698 0 0,'19'135'10343'0'0,"-14"-103"-9008"0"0,-4-19-357 0 0,1 0-1 0 0,0 0 0 0 0,6 16 3744 0 0,-10-29-4617 0 0,0-1 0 0 0,0 0 0 0 0,0 0 0 0 0,0 0 1 0 0,0 0-1 0 0,0 0 0 0 0,0 0 0 0 0,1 0 0 0 0,-1 0 0 0 0,0-1 0 0 0,1 1 0 0 0,-1-1 1 0 0,1 1-1 0 0,-1-1 0 0 0,1 0 0 0 0,0 1 0 0 0,-1-1 0 0 0,1 0 0 0 0,0 0 0 0 0,0 0 0 0 0,-1-3 1 0 0,-2-4 71 0 0,1 0 0 0 0,-1 0 0 0 0,-2-17 0 0 0,2 9-40 0 0,1-1-1 0 0,1 1 0 0 0,1-1 0 0 0,1 0 0 0 0,2-26 0 0 0,-1 37-119 0 0,0 1 0 0 0,0-1 0 0 0,0 1 0 0 0,1 0 0 0 0,0 0 0 0 0,1 0 0 0 0,0 0 0 0 0,-1 0 0 0 0,2 1 0 0 0,-1-1 0 0 0,1 1 0 0 0,-1-1 0 0 0,2 1 0 0 0,-1 1 0 0 0,0-1 0 0 0,1 1 0 0 0,0-1 0 0 0,10-6 0 0 0,0 3-57 0 0,1 0-1 0 0,0 0 0 0 0,1 2 0 0 0,0 0 0 0 0,0 1 0 0 0,0 1 0 0 0,20-3 0 0 0,127-5-4298 0 0,-35 4-3358 0 0,-112 6 6305 0 0,-4 1-191 0 0,0 0 0 0 0,0-1 0 0 0,-1-1 0 0 0,16-5-1 0 0,-4-3-2855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8.9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1480 0 0,'1'0'236'0'0,"-1"0"-1"0"0,1 0 1 0 0,0 0-1 0 0,0 0 1 0 0,0 0-1 0 0,-1 1 1 0 0,1-1-1 0 0,0 0 1 0 0,0 0 0 0 0,-1 0-1 0 0,1 1 1 0 0,0-1-1 0 0,-1 0 1 0 0,1 1-1 0 0,0-1 1 0 0,-1 1 0 0 0,1-1-1 0 0,0 1 1 0 0,-1-1-1 0 0,1 1 1 0 0,-1 0-1 0 0,1-1 1 0 0,-1 1-1 0 0,1-1 1 0 0,-1 1 0 0 0,1 0-1 0 0,-1 0 1 0 0,0-1-1 0 0,1 1 1 0 0,-1 0-1 0 0,0 0 1 0 0,0-1-1 0 0,0 1 1 0 0,1 0 0 0 0,-1 0-1 0 0,0-1 1 0 0,0 1-1 0 0,0 0 1 0 0,0 0-1 0 0,-1 1 1 0 0,-2 45 2004 0 0,0-23-414 0 0,8 144 1949 0 0,4 127 1442 0 0,0-178-4364 0 0,-9-116-842 0 0,0 0-1 0 0,0 0 0 0 0,0 0 0 0 0,0 0 0 0 0,1 0 0 0 0,-1 0 0 0 0,0 0 0 0 0,0 0 1 0 0,1 0-1 0 0,-1 0 0 0 0,0 0 0 0 0,1 0 0 0 0,-1 0 0 0 0,1 0 0 0 0,0 0 1 0 0,-1 0-1 0 0,1 0 0 0 0,0 0 0 0 0,-1-1 0 0 0,1 1 0 0 0,1 1 0 0 0,-1-3-9 0 0,-1 1-1 0 0,1 0 0 0 0,0 0 1 0 0,-1-1-1 0 0,1 1 0 0 0,0 0 1 0 0,-1-1-1 0 0,1 1 0 0 0,0-1 1 0 0,-1 1-1 0 0,1-1 0 0 0,-1 1 1 0 0,1-1-1 0 0,-1 1 0 0 0,1-1 1 0 0,-1 0-1 0 0,1 1 0 0 0,-1-1 1 0 0,0 0-1 0 0,1 1 0 0 0,-1-2 1 0 0,22-53-105 0 0,-20 48 136 0 0,7-15-76 0 0,1 1 0 0 0,1 0-1 0 0,22-31 1 0 0,3-6-11 0 0,-35 56-7 0 0,-1 1 19 0 0,0 1 42 0 0,0-1-1 0 0,1 1 0 0 0,-1-1 0 0 0,0 1 0 0 0,0-1 1 0 0,0 0-1 0 0,1 1 0 0 0,-1-1 0 0 0,0 1 1 0 0,1-1-1 0 0,-1 1 0 0 0,0 0 0 0 0,1-1 1 0 0,-1 1-1 0 0,1-1 0 0 0,-1 1 0 0 0,1 0 1 0 0,-1-1-1 0 0,1 1 0 0 0,-1 0 0 0 0,1-1 0 0 0,-1 1 1 0 0,1 0-1 0 0,-1 0 0 0 0,1-1 0 0 0,-1 1 1 0 0,1 0-1 0 0,0 0 0 0 0,-1 0 0 0 0,1 0 1 0 0,-1 0-1 0 0,1 0 0 0 0,0 0 0 0 0,-1 0 0 0 0,2 0 1 0 0,-1 0-6 0 0,1 0 0 0 0,0 0 1 0 0,-1 1-1 0 0,1-1 0 0 0,0 0 0 0 0,-1 1 1 0 0,1-1-1 0 0,-1 1 0 0 0,1-1 1 0 0,-1 1-1 0 0,1 0 0 0 0,-1 0 0 0 0,2 1 1 0 0,16 16 55 0 0,-2 2 0 0 0,-1 0 1 0 0,15 23-1 0 0,15 18-24 0 0,-45-60-6 0 0,-1 0 0 0 0,1 0 0 0 0,0 0 0 0 0,-1 0 0 0 0,1-1 0 0 0,0 1 0 0 0,0 0 0 0 0,0 0 0 0 0,0-1 0 0 0,-1 1 0 0 0,1-1 0 0 0,0 1 0 0 0,0-1 0 0 0,0 1 0 0 0,0-1 0 0 0,0 1 0 0 0,1-1 0 0 0,-1 0 0 0 0,0 0 0 0 0,0 1 0 0 0,0-1 0 0 0,0 0 0 0 0,0 0 0 0 0,0 0 0 0 0,0 0 0 0 0,2-1-1 0 0,-1 0 0 0 0,0 1 0 0 0,0-2 0 0 0,-1 1-1 0 0,1 0 1 0 0,0 0 0 0 0,-1 0 0 0 0,1-1-1 0 0,-1 1 1 0 0,1-1 0 0 0,-1 1 0 0 0,0-1-1 0 0,0 1 1 0 0,2-4 0 0 0,3-5 25 0 0,-1-1 1 0 0,-1 0 0 0 0,1 0-1 0 0,2-14 1 0 0,6-38 122 0 0,9-102 0 0 0,-16 106-180 0 0,-5 35-71 0 0,-2-48-1 0 0,-1 21-803 0 0,3 36 250 0 0,4-5-5618 0 0,-1 4 1482 0 0,-4 14 2408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9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2004 0 0,'0'0'1904'0'0,"-1"30"2327"0"0,2-28-3897 0 0,0 0 1 0 0,0 0 0 0 0,0 0 0 0 0,-1 0 0 0 0,1 1 0 0 0,-1-1 0 0 0,1 0 0 0 0,-1 0 0 0 0,0 1-1 0 0,0-1 1 0 0,0 0 0 0 0,0 0 0 0 0,0 5 0 0 0,-1-4-36 0 0,1 1-1 0 0,0 0 1 0 0,0-1 0 0 0,1 1 0 0 0,-1-1-1 0 0,1 1 1 0 0,0-1 0 0 0,0 1-1 0 0,0-1 1 0 0,0 1 0 0 0,1-1-1 0 0,-1 0 1 0 0,1 0 0 0 0,3 5 0 0 0,-3-5 13 0 0,-1-1 350 0 0,-1 1-30 0 0,-1 4 508 0 0,0 10-4082 0 0,3-15 637 0 0,2-9 471 0 0,-4 7 1624 0 0,1-1 1 0 0,-1 0-1 0 0,1 0 1 0 0,-1 0-1 0 0,0 0 0 0 0,0 0 1 0 0,0 0-1 0 0,0 0 0 0 0,0 0 1 0 0,0 0-1 0 0,0 0 0 0 0,0 0 1 0 0,0 0-1 0 0,0 0 1 0 0,0 0-1 0 0,0 0 0 0 0,-1 0 1 0 0,1 0-1 0 0,0 0 0 0 0,-1 0 1 0 0,0 0-1 0 0,-3-13-3586 0 0,5-1-755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9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2186 0 0,'0'0'4992'0'0,"27"-6"-4931"0"0,35 34-5563 0 0,-55-22 3769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9.9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0 1368 0 0,'-1'3'825'0'0,"0"22"1260"0"0,1-1 0 0 0,1 1 0 0 0,7 42 0 0 0,1-31-303 0 0,-6-28-1331 0 0,-1 0-1 0 0,0 0 1 0 0,-1 0-1 0 0,1 12 1 0 0,-2-19-350 0 0,0 0 1 0 0,0 0-1 0 0,0 0 1 0 0,0 1-1 0 0,0-1 1 0 0,0 0-1 0 0,0 0 1 0 0,0 0-1 0 0,0 1 1 0 0,1-1-1 0 0,-1 0 1 0 0,0 0-1 0 0,1 0 1 0 0,-1 0-1 0 0,1 1 1 0 0,-1-1-1 0 0,1 0 1 0 0,0 0-1 0 0,0 0 1 0 0,-1 0-1 0 0,2 1 1 0 0,-1-3-83 0 0,0 1 0 0 0,0 0 0 0 0,0 0 0 0 0,-1 0 0 0 0,1 0 0 0 0,0-1 0 0 0,0 1 0 0 0,0 0 0 0 0,-1 0 0 0 0,1-1 0 0 0,0 1 0 0 0,0-1 0 0 0,-1 1 0 0 0,1-1-1 0 0,0 1 1 0 0,-1-1 0 0 0,1 1 0 0 0,0-1 0 0 0,-1 0 0 0 0,1 1 0 0 0,-1-1 0 0 0,1 0 0 0 0,-1 0 0 0 0,0 1 0 0 0,1-1 0 0 0,-1 0 0 0 0,1-1 0 0 0,1-3 3 0 0,0 1-1 0 0,-1-1 1 0 0,0 0-1 0 0,0 0 1 0 0,0 0-1 0 0,1-5 1 0 0,2-16 51 0 0,-1 19-77 0 0,-1 0 1 0 0,2-1-1 0 0,-1 2 1 0 0,1-1-1 0 0,0 0 1 0 0,0 1-1 0 0,1-1 1 0 0,-1 1-1 0 0,1 1 1 0 0,1-1-1 0 0,-1 1 1 0 0,1 0-1 0 0,13-9 1 0 0,-18 12-12 0 0,1 1 0 0 0,-1-1 1 0 0,1 1-1 0 0,0 0 0 0 0,0-1 0 0 0,-1 1 1 0 0,1 0-1 0 0,0 0 0 0 0,0 0 0 0 0,0 1 1 0 0,0-1-1 0 0,1 0 0 0 0,-1 1 0 0 0,0-1 1 0 0,0 1-1 0 0,0 0 0 0 0,0-1 0 0 0,1 1 1 0 0,-1 0-1 0 0,0 1 0 0 0,0-1 0 0 0,0 0 1 0 0,1 0-1 0 0,-1 1 0 0 0,0 0 0 0 0,0-1 1 0 0,0 1-1 0 0,4 2 0 0 0,-5-1 2 0 0,0 1 0 0 0,0 0 0 0 0,0-1 0 0 0,0 1 0 0 0,0 0 0 0 0,-1 0 0 0 0,1-1 0 0 0,-1 1 1 0 0,0 0-1 0 0,0 0 0 0 0,0 3 0 0 0,1 0-16 0 0,2 93-3431 0 0,-2-97 2567 0 0,3-1-528 0 0,1-1 938 0 0,0-1 0 0 0,-1 1 0 0 0,1-1 0 0 0,0 0-1 0 0,-1 0 1 0 0,1 0 0 0 0,-1-1 0 0 0,1 1-1 0 0,-1-1 1 0 0,0 0 0 0 0,0-1 0 0 0,8-4-1 0 0,8-7-1686 0 0,-2 1-491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10:00.1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1916 0 0,'-18'22'3466'0'0,"16"-19"-3207"0"0,-1-1-1 0 0,1 1 1 0 0,-1 0-1 0 0,1 0 1 0 0,0-1-1 0 0,0 1 1 0 0,1 1-1 0 0,-1-1 1 0 0,0 0-1 0 0,1 0 1 0 0,0 1-1 0 0,0-1 1 0 0,0 0-1 0 0,0 1 1 0 0,0 6-1 0 0,-1 7 425 0 0,2-11-183 0 0,-1 1 0 0 0,1-1 0 0 0,0 0 1 0 0,0 0-1 0 0,2 12 0 0 0,-1-16-405 0 0,-1 0 1 0 0,1-1-1 0 0,0 1 0 0 0,0 0 1 0 0,0 0-1 0 0,0 0 0 0 0,0 0 0 0 0,0-1 1 0 0,0 1-1 0 0,1 0 0 0 0,-1-1 1 0 0,0 1-1 0 0,1-1 0 0 0,0 0 0 0 0,-1 1 1 0 0,1-1-1 0 0,0 0 0 0 0,-1 0 1 0 0,1 0-1 0 0,0 0 0 0 0,0-1 1 0 0,3 2-1 0 0,2 0-208 0 0,-1-1 1 0 0,1 1 0 0 0,-1-1-1 0 0,1-1 1 0 0,-1 1 0 0 0,1-1-1 0 0,0-1 1 0 0,-1 1 0 0 0,1-1-1 0 0,-1 0 1 0 0,1 0-1 0 0,-1-1 1 0 0,0 0 0 0 0,1 0-1 0 0,-1 0 1 0 0,9-6 0 0 0,-6 3-818 0 0,0-1 1 0 0,-1 0-1 0 0,1 0 1 0 0,-1-1-1 0 0,-1 1 1 0 0,1-2-1 0 0,-1 1 1 0 0,-1-1-1 0 0,1 0 1 0 0,5-10-1 0 0,-2-1-2319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10:00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1390 0 0,'-1'4'294'0'0,"0"0"0"0"0,1 0 1 0 0,-1-1-1 0 0,1 1 0 0 0,0 0 0 0 0,0 0 0 0 0,0 0 0 0 0,1 0 1 0 0,-1 0-1 0 0,1-1 0 0 0,0 1 0 0 0,0 0 0 0 0,0-1 0 0 0,3 8 1 0 0,4 15 513 0 0,-3-4-48 0 0,-1-7-134 0 0,-1-1 0 0 0,-1 0 1 0 0,0 1-1 0 0,-1 18 0 0 0,1-1 597 0 0,0 0 1 0 0,3-1-1 0 0,14 59 1 0 0,9-4 1043 0 0,-27-83-1990 0 0,9 14 383 0 0,1-26-667 0 0,-1 0 0 0 0,0-1 1 0 0,10-13-1 0 0,-12 14-77 0 0,0 0 1 0 0,1 0 0 0 0,0 0-1 0 0,0 1 1 0 0,14-9 0 0 0,-13 11-108 0 0,-1 0 0 0 0,0-1 0 0 0,0-1 0 0 0,10-10 0 0 0,-18 17-30 0 0,19 11-136 0 0,-16-4 312 0 0,-1 0-1 0 0,1 0 1 0 0,-1 0-1 0 0,-1 0 1 0 0,1 1-1 0 0,-1-1 1 0 0,3 14-1 0 0,0-1-44 0 0,-2-9 65 0 0,0 0-1 0 0,-1 0 0 0 0,0 1 1 0 0,-1-1-1 0 0,0 1 0 0 0,-1-1 1 0 0,-1 20-1 0 0,1-29-48 0 0,0 0 0 0 0,0 0-1 0 0,0 1 1 0 0,0-1 0 0 0,0 0 0 0 0,0 0 0 0 0,0 0 0 0 0,0 0 0 0 0,0 0-1 0 0,1 0 1 0 0,-1 1 0 0 0,1-1 0 0 0,-1 0 0 0 0,1 0 0 0 0,-1 0 0 0 0,1 0-1 0 0,-1 0 1 0 0,1-1 0 0 0,0 1 0 0 0,-1 0 0 0 0,2 1 0 0 0,-1-1-93 0 0,0 0-764 0 0,2-1-1339 0 0,2 1 1502 0 0,0-2 1 0 0,0 1-1 0 0,1 0 1 0 0,-1-1-1 0 0,0 0 1 0 0,0 0-1 0 0,0-1 1 0 0,0 1-1 0 0,8-5 0 0 0,3-4-2428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10:01.2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195 33 2160 0 0,'-1'-2'229'0'0,"1"1"0"0"0,-1-1 0 0 0,0 0 0 0 0,0 1 0 0 0,0-1 0 0 0,0 1 0 0 0,0-1 0 0 0,0 1 1 0 0,0 0-1 0 0,0-1 0 0 0,0 1 0 0 0,-1 0 0 0 0,1 0 0 0 0,-1 0 0 0 0,1 0 0 0 0,-1 0 0 0 0,1 0 0 0 0,-1 0 0 0 0,1 1 0 0 0,-1-1 0 0 0,-2 0 0 0 0,2 0 533 0 0,-27-3 1178 0 0,22 4-1577 0 0,-1 1 1 0 0,1 1-1 0 0,0-1 1 0 0,-1 1-1 0 0,1 0 1 0 0,0 1-1 0 0,0 0 0 0 0,0 0 1 0 0,1 0-1 0 0,-1 1 1 0 0,1 0-1 0 0,0 0 1 0 0,0 1-1 0 0,0 0 0 0 0,0 0 1 0 0,1 0-1 0 0,0 1 1 0 0,-5 5-1 0 0,9-8-260 0 0,0 0-1 0 0,0 0 1 0 0,0 0 0 0 0,0 0-1 0 0,1 0 1 0 0,-1 0-1 0 0,1 0 1 0 0,0 0 0 0 0,0 0-1 0 0,0 0 1 0 0,0 0-1 0 0,0 0 1 0 0,1 0 0 0 0,-1 0-1 0 0,1 0 1 0 0,0 0-1 0 0,0 0 1 0 0,0-1 0 0 0,0 1-1 0 0,0 0 1 0 0,1 0-1 0 0,-1-1 1 0 0,1 1 0 0 0,0-1-1 0 0,3 5 1 0 0,4 4 177 0 0,1 0 0 0 0,-1 0 0 0 0,23 18 0 0 0,0-6 434 0 0,64 36 0 0 0,-71-45-265 0 0,66 46 473 0 0,-89-59-522 0 0,-25 15-301 0 0,13-12 1 0 0,0-1 0 0 0,0-1 0 0 0,0 0 0 0 0,-1 0 0 0 0,-15 0 1 0 0,-17 3-173 0 0,17-1-206 0 0,18-4-84 0 0,0 1 0 0 0,1 1 0 0 0,-1-1 0 0 0,1 1 0 0 0,-1 1 0 0 0,1-1 0 0 0,-13 8 0 0 0,18-9-807 0 0,8-11-7968 0 0,-4 7 8344 0 0,1 0 1 0 0,-1 0 0 0 0,1 0 0 0 0,0 1 0 0 0,-1-1 0 0 0,1 1 0 0 0,1 0 0 0 0,4-4 0 0 0,14-7-3010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7:56.7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6 1866 0 0,'0'0'86'0'0,"0"-1"0"0"0,0 1 0 0 0,0 0 0 0 0,0 0 0 0 0,0 0 0 0 0,1 0 0 0 0,-1-1 0 0 0,0 1 0 0 0,0 0 0 0 0,0 0 0 0 0,0 0 0 0 0,0 0 0 0 0,-1-1 1 0 0,1 1-1 0 0,0 0 0 0 0,0 0 0 0 0,0 0 0 0 0,0 0 0 0 0,0-1 0 0 0,0 1 0 0 0,0 0 0 0 0,0 0 0 0 0,0 0 0 0 0,0 0 0 0 0,0 0 0 0 0,-1-1 0 0 0,1 1 0 0 0,0 0 0 0 0,0 0 0 0 0,0 0 0 0 0,0 0 0 0 0,0 0 0 0 0,0 0 0 0 0,-1 0 0 0 0,1 0 0 0 0,0-1 0 0 0,0 1 0 0 0,0 0 0 0 0,0 0 0 0 0,-1 0 0 0 0,1 0 0 0 0,0 0 1 0 0,0 0-1 0 0,0 0 0 0 0,0 0 0 0 0,-1 0 0 0 0,1 0 0 0 0,0 0 0 0 0,0 0 0 0 0,0 0 0 0 0,0 0 0 0 0,-1 0 0 0 0,1 0 0 0 0,0 0 0 0 0,0 1 0 0 0,0-1 0 0 0,0 0 0 0 0,0 0 0 0 0,-1 0 0 0 0,1 0 0 0 0,0 0 0 0 0,0 0 0 0 0,0 0 0 0 0,0 0 0 0 0,0 1 0 0 0,0-1 0 0 0,-1 0 0 0 0,1 0 0 0 0,-20 16 1528 0 0,-18 25-560 0 0,28-27-574 0 0,1 0 0 0 0,1 1 1 0 0,-11 26-1 0 0,16-35-354 0 0,1 0 0 0 0,0 0 0 0 0,0 1-1 0 0,1-1 1 0 0,0 1 0 0 0,0-1 0 0 0,1 1 0 0 0,-1 0 0 0 0,1-1 0 0 0,1 1 0 0 0,-1 0 0 0 0,2 6 0 0 0,-1-8-62 0 0,1 0-1 0 0,-1-1 1 0 0,1 1 0 0 0,0-1 0 0 0,0 1 0 0 0,0-1 0 0 0,0 0-1 0 0,1 0 1 0 0,0 1 0 0 0,0-2 0 0 0,0 1 0 0 0,0 0 0 0 0,1-1-1 0 0,-1 1 1 0 0,1-1 0 0 0,0 0 0 0 0,0 0 0 0 0,0-1 0 0 0,0 1-1 0 0,0-1 1 0 0,1 0 0 0 0,-1 0 0 0 0,10 2 0 0 0,-12-3-25 0 0,0-1 0 0 0,0 0 0 0 0,0 1 1 0 0,0-1-1 0 0,1 0 0 0 0,-1 0 0 0 0,0-1 0 0 0,0 1 1 0 0,0 0-1 0 0,0-1 0 0 0,0 1 0 0 0,0-1 0 0 0,1 0 1 0 0,-1 1-1 0 0,0-1 0 0 0,-1 0 0 0 0,1 0 0 0 0,2-2 0 0 0,0 0-11 0 0,0 0 0 0 0,-1 0-1 0 0,0-1 1 0 0,0 1 0 0 0,1-1-1 0 0,-2 0 1 0 0,1 0 0 0 0,2-4-1 0 0,0-1 0 0 0,-1 0 0 0 0,0 0-1 0 0,-1-1 1 0 0,0 1 0 0 0,0-1 0 0 0,-1 0-1 0 0,2-16 1 0 0,-3 17-25 0 0,-1-1-1 0 0,0 1 1 0 0,-1-1-1 0 0,0 1 1 0 0,0 0 0 0 0,-6-18-1 0 0,6 23-115 0 0,-1 0 0 0 0,0 0 0 0 0,0 0 0 0 0,0 0 0 0 0,-1 0-1 0 0,1 1 1 0 0,-1-1 0 0 0,0 1 0 0 0,0-1 0 0 0,0 1 0 0 0,-1 0 0 0 0,1 0 0 0 0,-1 1-1 0 0,0-1 1 0 0,1 1 0 0 0,-8-4 0 0 0,0 0-1077 0 0,-5-5-914 0 0,8 8-6268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10:01.7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78 2166 0 0,'0'0'2952'0'0,"19"9"-306"0"0,-3-10-1813 0 0,1 0 0 0 0,-1-2 0 0 0,0 1-1 0 0,24-8 1 0 0,-39 10-831 0 0,1-1 124 0 0,-1 1-110 0 0,1 0-1 0 0,-1 0 0 0 0,0 0 0 0 0,1 0 0 0 0,-1 0 1 0 0,1-1-1 0 0,-1 1 0 0 0,0 0 0 0 0,1-1 1 0 0,-1 1-1 0 0,0-1 0 0 0,0 1 0 0 0,1-1 0 0 0,-1 0 1 0 0,0 1-1 0 0,0-1 0 0 0,0 0 0 0 0,0 0 1 0 0,0 0-1 0 0,0 0 0 0 0,0 0 0 0 0,0 0 0 0 0,0 0 1 0 0,0 0-1 0 0,-1 0 0 0 0,1 0 0 0 0,0-1 1 0 0,-1 1-1 0 0,1 0 0 0 0,-1 0 0 0 0,1-2 0 0 0,0 1-68 0 0,-20-21 133 0 0,18 21-67 0 0,-1 0-1 0 0,1 1 1 0 0,-1-1-1 0 0,0 1 0 0 0,0-1 1 0 0,0 1-1 0 0,0 0 1 0 0,0 0-1 0 0,0 0 1 0 0,0 0-1 0 0,0 0 1 0 0,0 0-1 0 0,0 0 1 0 0,0 1-1 0 0,-1-1 1 0 0,1 1-1 0 0,0 0 1 0 0,-1 0-1 0 0,1-1 1 0 0,0 2-1 0 0,0-1 1 0 0,-1 0-1 0 0,1 0 1 0 0,0 1-1 0 0,-1-1 1 0 0,1 1-1 0 0,-4 1 1 0 0,-5 2 166 0 0,1 1 0 0 0,-1 0 0 0 0,1 1 0 0 0,-11 8 0 0 0,15-10-13 0 0,2 0 85 0 0,1 1 0 0 0,-1 0 0 0 0,1 0-1 0 0,0 0 1 0 0,0 0 0 0 0,1 1 0 0 0,0-1-1 0 0,0 0 1 0 0,0 1 0 0 0,1 0 0 0 0,-1-1-1 0 0,1 1 1 0 0,1 0 0 0 0,-1 0 0 0 0,1 0-1 0 0,0 0 1 0 0,1 7 0 0 0,-1-10-247 0 0,1-1-1 0 0,0 1 1 0 0,0-1 0 0 0,0 0-1 0 0,0 1 1 0 0,1-1 0 0 0,-1 0-1 0 0,1 0 1 0 0,-1 0 0 0 0,1 0-1 0 0,0 0 1 0 0,-1 0 0 0 0,1 0-1 0 0,0-1 1 0 0,0 1 0 0 0,0-1-1 0 0,1 1 1 0 0,-1-1 0 0 0,0 0-1 0 0,0 0 1 0 0,1 0 0 0 0,-1 0-1 0 0,1 0 1 0 0,-1 0 0 0 0,1-1-1 0 0,-1 1 1 0 0,1-1 0 0 0,-1 0-1 0 0,1 0 1 0 0,4 0 0 0 0,3-1-693 0 0,0 0 1 0 0,0-1-1 0 0,0 0 1 0 0,0-1-1 0 0,0 0 1 0 0,13-6-1 0 0,-18 7 373 0 0,38-16-4540 0 0,45-25 1 0 0,-63 27 1103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10:02.2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1 1646 0 0,'0'0'16'0'0,"1"2"102"0"0,0 0 1 0 0,-1-1 0 0 0,1 1 0 0 0,-1 0-1 0 0,1-1 1 0 0,-1 1 0 0 0,0 0 0 0 0,1 0-1 0 0,-1-1 1 0 0,0 1 0 0 0,0 0-1 0 0,0 0 1 0 0,-1-1 0 0 0,1 1 0 0 0,0 0-1 0 0,-1-1 1 0 0,1 1 0 0 0,-1 0 0 0 0,1-1-1 0 0,-1 1 1 0 0,0 0 0 0 0,0-1 0 0 0,0 1-1 0 0,0-1 1 0 0,-1 2 0 0 0,1 0 221 0 0,-1 1 1 0 0,1 0-1 0 0,0-1 0 0 0,0 1 1 0 0,1 0-1 0 0,-1-1 1 0 0,1 1-1 0 0,0 0 0 0 0,0 7 1 0 0,0 1 666 0 0,-2 15 1192 0 0,0 0 0 0 0,2 0 0 0 0,6 41 0 0 0,-6-66-913 0 0,11 15-683 0 0,-3-31-591 0 0,0 0 1 0 0,8-24 0 0 0,-11 24-199 0 0,1 1 0 0 0,1 0 0 0 0,-1 0 0 0 0,12-15 0 0 0,-14 22 111 0 0,-1 1-1 0 0,1 0 1 0 0,1 0 0 0 0,-1 0 0 0 0,0 0-1 0 0,1 1 1 0 0,0 0 0 0 0,0 0-1 0 0,1 0 1 0 0,-1 1 0 0 0,1 0 0 0 0,-1 0-1 0 0,1 0 1 0 0,10-3 0 0 0,-14 5 64 0 0,0 0 1 0 0,0 0-1 0 0,1 1 1 0 0,-1-1-1 0 0,0 1 1 0 0,1-1-1 0 0,-1 1 1 0 0,0 0-1 0 0,1 0 1 0 0,-1 0-1 0 0,0 0 1 0 0,1 0-1 0 0,-1 1 1 0 0,0-1-1 0 0,1 1 0 0 0,-1-1 1 0 0,0 1-1 0 0,0 0 1 0 0,1 0-1 0 0,-1 0 1 0 0,0 0-1 0 0,0 0 1 0 0,0 1-1 0 0,0-1 1 0 0,0 1-1 0 0,-1-1 1 0 0,1 1-1 0 0,0 0 1 0 0,-1-1-1 0 0,1 1 1 0 0,-1 0-1 0 0,0 0 1 0 0,1 0-1 0 0,-1 0 1 0 0,0 0-1 0 0,0 0 0 0 0,1 4 1 0 0,1 4 27 0 0,0 1 0 0 0,-1-1 0 0 0,0 1 1 0 0,0 0-1 0 0,-1 0 0 0 0,-1 16 0 0 0,0-26-533 0 0,8 14-1758 0 0,7-23-8621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10:02.6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103 0 1676 0 0,'0'0'1042'0'0,"-29"6"4120"0"0,26-6-5002 0 0,1 0 0 0 0,0 0 1 0 0,-1 1-1 0 0,1-1 0 0 0,0 1 1 0 0,-1-1-1 0 0,1 1 1 0 0,0 0-1 0 0,0 0 0 0 0,0 0 1 0 0,-1 0-1 0 0,1 0 1 0 0,0 1-1 0 0,1-1 0 0 0,-1 1 1 0 0,0-1-1 0 0,0 1 0 0 0,1 0 1 0 0,-1-1-1 0 0,1 1 1 0 0,-1 0-1 0 0,1 0 0 0 0,0 0 1 0 0,-1 0-1 0 0,1 0 1 0 0,0 1-1 0 0,1-1 0 0 0,-1 0 1 0 0,-1 3-1 0 0,-1 3 210 0 0,0 1 1 0 0,0-1-1 0 0,0 0 0 0 0,1 1 1 0 0,0-1-1 0 0,1 1 0 0 0,0-1 1 0 0,0 1-1 0 0,1 0 1 0 0,0 0-1 0 0,0-1 0 0 0,1 1 1 0 0,3 15-1 0 0,1-13-190 0 0,0 1 0 0 0,1-1 0 0 0,0 0 0 0 0,1 0 0 0 0,0-1 0 0 0,1 0 0 0 0,15 16 0 0 0,-22-25-129 0 0,1 20 101 0 0,-2-19-137 0 0,1 0 0 0 0,-1 0-1 0 0,0 0 1 0 0,0 0 0 0 0,0 1-1 0 0,0-1 1 0 0,0 0-1 0 0,0 0 1 0 0,0 0 0 0 0,-1 0-1 0 0,1 0 1 0 0,-1 0 0 0 0,0 0-1 0 0,0 0 1 0 0,1 0 0 0 0,-1 0-1 0 0,0 0 1 0 0,-2 1 0 0 0,-3 10 26 0 0,5-11-56 0 0,1 0-1 0 0,-1 0 1 0 0,0 0 0 0 0,1-1-1 0 0,-1 1 1 0 0,0 0 0 0 0,-1 0-1 0 0,1-1 1 0 0,0 1 0 0 0,0 0-1 0 0,-1-1 1 0 0,1 1 0 0 0,-1-1-1 0 0,1 0 1 0 0,-1 1 0 0 0,1-1-1 0 0,-1 0 1 0 0,0 0 0 0 0,-2 1-1 0 0,3-2-88 0 0,0 0 1 0 0,0 0-1 0 0,0 0 0 0 0,0 0 0 0 0,-1 0 0 0 0,1 0 1 0 0,0 0-1 0 0,0-1 0 0 0,0 1 0 0 0,0 0 0 0 0,0-1 0 0 0,0 1 1 0 0,0-1-1 0 0,0 1 0 0 0,0-1 0 0 0,0 1 0 0 0,0-1 1 0 0,0 0-1 0 0,0 0 0 0 0,1 1 0 0 0,-1-1 0 0 0,0 0 0 0 0,0 0 1 0 0,1 0-1 0 0,-1 0 0 0 0,1 0 0 0 0,-1 0 0 0 0,1 0 1 0 0,-1 0-1 0 0,1 0 0 0 0,-1 0 0 0 0,1 0 0 0 0,0 0 0 0 0,0 0 1 0 0,-1-2-1 0 0,1-3-713 0 0,0 0 0 0 0,0 0 0 0 0,1 0-1 0 0,-1 0 1 0 0,3-8 0 0 0,-2 11 646 0 0,0-3-538 0 0,1 1 0 0 0,0 0 0 0 0,0 0 0 0 0,0 0 0 0 0,0 1 0 0 0,1-1 0 0 0,0 0 0 0 0,0 1 0 0 0,0 0 0 0 0,5-5 0 0 0,4-6-2203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10:03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62 2146 0 0,'1'0'128'0'0,"-1"0"1"0"0,0 0-1 0 0,0 0 0 0 0,1 0 0 0 0,-1 1 1 0 0,0-1-1 0 0,1 0 0 0 0,-1 0 0 0 0,0 0 1 0 0,0 0-1 0 0,1 1 0 0 0,-1-1 1 0 0,0 0-1 0 0,0 0 0 0 0,0 0 0 0 0,1 1 1 0 0,-1-1-1 0 0,0 0 0 0 0,0 0 0 0 0,0 1 1 0 0,0-1-1 0 0,1 0 0 0 0,-1 0 0 0 0,0 1 1 0 0,0-1-1 0 0,0 0 0 0 0,0 1 0 0 0,0-1 1 0 0,0 0-1 0 0,0 1 0 0 0,0-1 1 0 0,0 0-1 0 0,0 0 0 0 0,0 1 0 0 0,0-1 1 0 0,0 0-1 0 0,0 1 0 0 0,0-1 0 0 0,0 0 1 0 0,0 1-1 0 0,0-1 0 0 0,-1 0 0 0 0,1 0 1 0 0,0 1-1 0 0,0-1 0 0 0,-14 17 2335 0 0,11-14-2223 0 0,0 0 0 0 0,0 0 0 0 0,1 0-1 0 0,-1 0 1 0 0,1 0 0 0 0,-3 7 0 0 0,0 3 604 0 0,1 0 1 0 0,0 0-1 0 0,-1 18 1 0 0,4-26-660 0 0,1 0 1 0 0,0-1-1 0 0,0 1 0 0 0,0 0 1 0 0,0-1-1 0 0,1 1 0 0 0,0-1 1 0 0,0 1-1 0 0,0-1 0 0 0,1 1 1 0 0,-1-1-1 0 0,1 0 0 0 0,4 8 1 0 0,9 22 741 0 0,-14-32-879 0 0,1-1 1 0 0,-1 0-1 0 0,0 0 1 0 0,1 0-1 0 0,-1 0 1 0 0,1 0 0 0 0,-1-1-1 0 0,1 1 1 0 0,-1 0-1 0 0,1-1 1 0 0,-1 1-1 0 0,4 0 1 0 0,0 1 108 0 0,1 0-80 0 0,-1 0 0 0 0,1 0 0 0 0,0-1 0 0 0,0 0 0 0 0,0 0 0 0 0,-1 0 0 0 0,1 0 0 0 0,0-1 0 0 0,0 0 0 0 0,0 0 0 0 0,0-1 0 0 0,0 0 0 0 0,10-2 0 0 0,-2-1-13 0 0,1-1 0 0 0,-1 0-1 0 0,0-1 1 0 0,17-10 0 0 0,-29 14-58 0 0,0 1 0 0 0,0-1 1 0 0,0 0-1 0 0,0 0 0 0 0,0 0 0 0 0,-1 0 1 0 0,1 0-1 0 0,-1-1 0 0 0,0 1 1 0 0,0 0-1 0 0,0-1 0 0 0,0 1 1 0 0,0-1-1 0 0,0 1 0 0 0,0-1 0 0 0,-1 1 1 0 0,0-1-1 0 0,1 0 0 0 0,-1 1 1 0 0,0-1-1 0 0,0 0 0 0 0,0 1 1 0 0,-1-1-1 0 0,1 1 0 0 0,0-1 0 0 0,-1 0 1 0 0,-1-2-1 0 0,1-1-14 0 0,-1-1 0 0 0,0 1 0 0 0,0-1 0 0 0,-1 1 0 0 0,1 0 1 0 0,-2 0-1 0 0,1 0 0 0 0,0 0 0 0 0,-10-10 0 0 0,-20-9-292 0 0,29 23 41 0 0,1 0-1 0 0,-1 0 1 0 0,1 0-1 0 0,0-1 1 0 0,-1 1 0 0 0,1-1-1 0 0,0 0 1 0 0,1 0 0 0 0,-1 0-1 0 0,1 0 1 0 0,-1 0-1 0 0,1-1 1 0 0,0 1 0 0 0,0-1-1 0 0,-2-4 1 0 0,3 5-1406 0 0,1 1 1081 0 0,1-1 0 0 0,-1 0 0 0 0,0 1 0 0 0,1-1 0 0 0,-1 0 0 0 0,1 1 0 0 0,0-1 0 0 0,0 1 0 0 0,0-1 0 0 0,0 1 0 0 0,0 0 0 0 0,0-1 0 0 0,1 1 0 0 0,-1 0-1 0 0,1 0 1 0 0,0 0 0 0 0,-1 0 0 0 0,1 0 0 0 0,0 0 0 0 0,4-3 0 0 0,6 0-2396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10:03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48 162 1958 0 0,'-9'15'1906'0'0,"1"0"0"0"0,1 1 1 0 0,1 0-1 0 0,-8 27 0 0 0,13-37-1558 0 0,0 0-1 0 0,0 0 1 0 0,1 0 0 0 0,0 1-1 0 0,0-1 1 0 0,0 0 0 0 0,1 0-1 0 0,0 0 1 0 0,1 0 0 0 0,-1 0-1 0 0,1 0 1 0 0,4 10-1 0 0,3 38 2748 0 0,-9-52-530 0 0,2-36-1833 0 0,2 0-1 0 0,1 0 1 0 0,1 1 0 0 0,20-59-1 0 0,-23 82-728 0 0,1-1-1 0 0,1 1 0 0 0,-1 1 0 0 0,2-1 1 0 0,-1 1-1 0 0,1-1 0 0 0,1 2 0 0 0,0-1 1 0 0,0 1-1 0 0,0 0 0 0 0,1 0 0 0 0,0 1 0 0 0,1 0 1 0 0,0 1-1 0 0,0 0 0 0 0,0 0 0 0 0,1 1 1 0 0,-1 0-1 0 0,12-4 0 0 0,40-6-1363 0 0,-47 13-854 0 0,0 1-1 0 0,24 1 0 0 0,16-1-3700 0 0,-29-2-1262 0 0,-15 1 2921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7:57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 16 1650 0 0,'-7'-13'748'0'0,"0"15"1118"0"0,-11 27 546 0 0,12-14-1889 0 0,0-1 1 0 0,1 1-1 0 0,1 0 1 0 0,0 0 0 0 0,1 1-1 0 0,-1 19 1 0 0,3-26-297 0 0,1 0 1 0 0,0 0 0 0 0,0 0-1 0 0,1 0 1 0 0,0 0 0 0 0,1-1-1 0 0,0 1 1 0 0,0 0-1 0 0,1-1 1 0 0,0 1 0 0 0,0-1-1 0 0,8 14 1 0 0,-9-20-180 0 0,0 1-1 0 0,0-1 1 0 0,0 1-1 0 0,1-1 1 0 0,-1 0 0 0 0,0 0-1 0 0,1 0 1 0 0,-1-1-1 0 0,1 1 1 0 0,0 0 0 0 0,0-1-1 0 0,0 0 1 0 0,0 0-1 0 0,5 2 1 0 0,46 4 684 0 0,-24-4-421 0 0,-27-3-290 0 0,1 1-1 0 0,-1-1 1 0 0,1 0 0 0 0,-1 0 0 0 0,1 0-1 0 0,-1-1 1 0 0,1 1 0 0 0,0-1-1 0 0,-1 0 1 0 0,0 0 0 0 0,1 0-1 0 0,-1 0 1 0 0,0 0 0 0 0,1-1-1 0 0,-1 0 1 0 0,0 1 0 0 0,0-1-1 0 0,3-3 1 0 0,-2 1 11 0 0,0 0 0 0 0,-1 0 0 0 0,1-1 1 0 0,-1 1-1 0 0,0-1 0 0 0,0 1 0 0 0,-1-1 0 0 0,1 0 0 0 0,-1 0 0 0 0,0 0 0 0 0,1-6 1 0 0,0 2-60 0 0,-1 1 0 0 0,-1-1 0 0 0,0 0 0 0 0,0 1 0 0 0,-1-1 0 0 0,0 0 0 0 0,0 0 0 0 0,-1 1 0 0 0,0-1 0 0 0,0 0 0 0 0,-1 1 1 0 0,0-1-1 0 0,-1 1 0 0 0,-7-16 0 0 0,5 16-269 0 0,0 0 1 0 0,-1 0-1 0 0,0 1 0 0 0,0 0 1 0 0,-1 0-1 0 0,0 0 0 0 0,0 1 1 0 0,-1 0-1 0 0,1 1 0 0 0,-11-6 1 0 0,12 7-655 0 0,0 2 0 0 0,0-1 1 0 0,-1 0-1 0 0,1 1 1 0 0,-1 1-1 0 0,0-1 1 0 0,1 1-1 0 0,-1 0 0 0 0,-10 0 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7:58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1 728 0 0,'0'0'4453'0'0,"12"20"-1186"0"0,-7-17-3088 0 0,0-1-1 0 0,0 1 0 0 0,0-1 1 0 0,0 0-1 0 0,0 0 0 0 0,0-1 1 0 0,1 1-1 0 0,-1-1 1 0 0,0 0-1 0 0,1 0 0 0 0,6-1 1 0 0,67-4 743 0 0,-25-1-348 0 0,48 10 304 0 0,19-1-39 0 0,102-22 175 0 0,-208 17-983 0 0,0 1-1 0 0,0 0 0 0 0,0 1 1 0 0,20 3-1 0 0,-19-1 75 0 0,45 3 21 0 0,-59-6 57 0 0,35 10-446 0 0,5-7-1571 0 0,-39-3 1185 0 0,-5 3-2569 0 0,2-2 3036 0 0,-1-1 0 0 0,0 1 0 0 0,1 0 0 0 0,-1-1 0 0 0,0 1 0 0 0,1-1-1 0 0,-1 1 1 0 0,0-1 0 0 0,0 1 0 0 0,1-1 0 0 0,-1 0 0 0 0,0 1 0 0 0,0-1 0 0 0,0 0 0 0 0,0 0 0 0 0,1 1-1 0 0,-2-1 1 0 0,-18 4-1752 0 0,3-4 34 0 0,-4 0-398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8:01.4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78 472 0 0,'0'0'8551'0'0,"-1"1"-8490"0"0,-1-1 0 0 0,0 0 0 0 0,0 0 0 0 0,0 1 0 0 0,1-1 0 0 0,-1 1 0 0 0,0 0 0 0 0,1-1 0 0 0,-1 1 0 0 0,0 0 1 0 0,-1 1-1 0 0,15 129 2447 0 0,-9-63-1696 0 0,4-1-1 0 0,18 86 0 0 0,-6 12 408 0 0,-3-25-702 0 0,-4-18-117 0 0,-12-119-341 0 0,6 22-608 0 0,40-35 203 0 0,0 2 0 0 0,0 2 0 0 0,63-1 0 0 0,-37 2-161 0 0,130-25 0 0 0,-192 28 449 0 0,61-13-157 0 0,88-7 0 0 0,-50 16 191 0 0,101-9 205 0 0,-155 7-403 0 0,-53 7 225 0 0,14-2-354 0 0,-16 4 352 0 0,1-1-1 0 0,-1 0 1 0 0,1 0 0 0 0,-1 0-1 0 0,0 0 1 0 0,1 0 0 0 0,-1 0-1 0 0,0 0 1 0 0,1 0 0 0 0,-1-1-1 0 0,1 1 1 0 0,-1 0 0 0 0,0 0 0 0 0,1 0-1 0 0,-1 0 1 0 0,0 0 0 0 0,1-1-1 0 0,-1 1 1 0 0,0 0 0 0 0,1 0-1 0 0,-1 0 1 0 0,0-1 0 0 0,0 1 0 0 0,1 0-1 0 0,-1-1 1 0 0,0 1 0 0 0,0 0-1 0 0,1 0 1 0 0,-1-1 0 0 0,0 1-1 0 0,0 0 1 0 0,0-1 0 0 0,0 1-1 0 0,1-1 1 0 0,-1 1 0 0 0,0 0 0 0 0,0-1-1 0 0,0 1 1 0 0,0 0 0 0 0,0-1-1 0 0,0 1 1 0 0,0-1 0 0 0,0 1-1 0 0,0 0 1 0 0,0-1 0 0 0,0 1 0 0 0,0 0-1 0 0,-1-1 1 0 0,1 1 0 0 0,0-1-1 0 0,0 1 1 0 0,0 0 0 0 0,0-1-1 0 0,-1 1 1 0 0,-2-36-2 0 0,2 1-1 0 0,2-1 1 0 0,1 1-1 0 0,1-1 1 0 0,2 1-1 0 0,15-53 1 0 0,-17 77 43 0 0,-1-1 1 0 0,0 0-1 0 0,0-23 0 0 0,4-25 210 0 0,-5 55-188 0 0,-1 0 0 0 0,0 0 0 0 0,0 0 0 0 0,0 0 0 0 0,0 0 0 0 0,-3-7 0 0 0,2-2 17 0 0,1 11 256 0 0,2-29 196 0 0,-1-21-603 0 0,0 51 368 0 0,1-26-190 0 0,-2 22-140 0 0,-1 0-1 0 0,1 0 0 0 0,-1 0 1 0 0,0 0-1 0 0,-4-10 0 0 0,5 14 442 0 0,-21-22-349 0 0,-2 2-53 0 0,22 20-68 0 0,-8-20-105 0 0,6 15 339 0 0,1-1-455 0 0,-1 1 0 0 0,0-1-1 0 0,-1 1 1 0 0,0 0 0 0 0,-4-7-1 0 0,7 13 164 0 0,2-23-11196 0 0,0 22 8996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9:27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10 215 1522 0 0,'-10'-4'1930'0'0,"21"1"-105"0"0,-6 1-2301 0 0,-3 2 575 0 0,20-13 319 0 0,15-12-279 0 0,-2-1 0 0 0,54-55 1 0 0,-42 38-94 0 0,-46 42-62 0 0,7-13 46 0 0,-4 12 22 0 0,-7 12-45 0 0,-11 19-10 0 0,-1-1 0 0 0,-1-1 1 0 0,-2 0-1 0 0,-22 26 0 0 0,3-2 7 0 0,15-20 20 0 0,0-1-41 0 0,1 1 0 0 0,-17 34 0 0 0,37-64 17 0 0,0 0 1 0 0,1 0-1 0 0,-1 0 1 0 0,1 0-1 0 0,-1 0 0 0 0,1 0 1 0 0,-1 0-1 0 0,1 0 1 0 0,0 0-1 0 0,-1 0 1 0 0,1 0-1 0 0,0 0 0 0 0,0 0 1 0 0,0 0-1 0 0,-1 0 1 0 0,1 0-1 0 0,1 0 1 0 0,-1 0-1 0 0,0 0 0 0 0,0 0 1 0 0,0 0-1 0 0,1 2 1 0 0,0-3 0 0 0,0 0 0 0 0,0 0 0 0 0,-1 0 1 0 0,1 0-1 0 0,0 0 0 0 0,0 0 0 0 0,0 0 0 0 0,0 0 1 0 0,0-1-1 0 0,0 1 0 0 0,0 0 0 0 0,0-1 1 0 0,-1 1-1 0 0,1 0 0 0 0,0-1 0 0 0,0 1 0 0 0,-1-1 1 0 0,1 1-1 0 0,1-2 0 0 0,38-31 15 0 0,33-41-41 0 0,118-116-96 0 0,-190 189 150 0 0,-8 27-100 0 0,-4-7 48 0 0,0-1 1 0 0,-1-1 0 0 0,-28 33-1 0 0,11-15 42 0 0,27-32-19 0 0,-36 43-5 0 0,3 2-1 0 0,-51 92 1 0 0,77-118-46 0 0,9-20 101 0 0,13-11 30 0 0,13-17-3 0 0,0 0 0 0 0,24-35 1 0 0,-8 10-65 0 0,-39 48-16 0 0,43-52-37 0 0,2 3 1 0 0,2 1-1 0 0,72-55 1 0 0,-120 105 46 0 0,8-6 42 0 0,-7 5 56 0 0,-6 11-66 0 0,-1-1-32 0 0,-1-1 0 0 0,0 1 0 0 0,0 0 0 0 0,0-1 1 0 0,-1 0-1 0 0,-10 9 0 0 0,-12 14 12 0 0,-60 88 125 0 0,-109 196 0 0 0,190-297-139 0 0,19-23 6 0 0,20-25 7 0 0,29-42-76 0 0,115-105 0 0 0,-70 91-46 0 0,70-65 56 0 0,-160 135 125 0 0,-14 16-63 0 0,-4 4-13 0 0,-22 25-55 0 0,8-10 35 0 0,-127 145 22 0 0,-45 58 98 0 0,141-161-75 0 0,1 3 1 0 0,-71 133-1 0 0,116-195-28 0 0,1 0 1 0 0,-1 0-1 0 0,0 1 1 0 0,1-1-1 0 0,-1 1 1 0 0,0-1-1 0 0,1 0 1 0 0,0 1-1 0 0,-1-1 0 0 0,1 1 1 0 0,0-1-1 0 0,0 1 1 0 0,0-1-1 0 0,0 3 1 0 0,0-4 1 0 0,1 0-1 0 0,-1 0 1 0 0,1 0 0 0 0,-1 0 0 0 0,1 0 0 0 0,-1 0 0 0 0,1 0 0 0 0,-1 0-1 0 0,1 0 1 0 0,-1-1 0 0 0,1 1 0 0 0,-1 0 0 0 0,1 0 0 0 0,-1 0 0 0 0,1-1-1 0 0,-1 1 1 0 0,1 0 0 0 0,-1 0 0 0 0,1-1 0 0 0,-1 1 0 0 0,0 0 0 0 0,1-1-1 0 0,-1 1 1 0 0,1-1 0 0 0,31-31-56 0 0,-1-9 94 0 0,152-189-203 0 0,-119 157 23 0 0,76-68 1 0 0,-73 80 109 0 0,126-108 43 0 0,-177 157 174 0 0,-20 16-30 0 0,-17 17-124 0 0,-205 236 101 0 0,-50 61 4 0 0,240-276-167 0 0,6-6 38 0 0,1 0 0 0 0,-29 52 0 0 0,49-68 8 0 0,18-24 54 0 0,24-32-22 0 0,-28 31-84 0 0,116-125-455 0 0,173-145-1 0 0,20-19 105 0 0,-279 267 543 0 0,-33 26-104 0 0,-11 12-40 0 0,-73 103 153 0 0,5-6 295 0 0,-150 164 1 0 0,143-174-304 0 0,31-34-47 0 0,52-62 69 0 0,21-13-156 0 0,287-276-68 0 0,-92 79-59 0 0,-195 190 108 0 0,3-2 58 0 0,26-30-1 0 0,-48 49-34 0 0,-2 3-25 0 0,0 1-1 0 0,0 0 1 0 0,-1-1-1 0 0,1 1 1 0 0,-1-1 0 0 0,0 1-1 0 0,0-1 1 0 0,1 0 0 0 0,-6 4-1 0 0,-4 8 41 0 0,-234 298 187 0 0,107-145 47 0 0,103-114-88 0 0,56-64-128 0 0,0 1-110 0 0,113-101 52 0 0,-66 52 33 0 0,21-21-170 0 0,29-23 84 0 0,-103 94 85 0 0,-23 21-16 0 0,-2 1-37 0 0,-151 194 65 0 0,94-125 87 0 0,44-56-129 0 0,15-16 11 0 0,-1-1 0 0 0,1 2 0 0 0,1-1 0 0 0,-11 21 0 0 0,17-29-45 0 0,6-3 23 0 0,0-1 16 0 0,1 1 1 0 0,-1-1-1 0 0,0-1 0 0 0,0 1 0 0 0,0 0 0 0 0,-1-1 0 0 0,1 0 0 0 0,0 0 0 0 0,-1-1 0 0 0,0 1 1 0 0,0-1-1 0 0,0 0 0 0 0,4-5 0 0 0,14-12-35 0 0,57-44 18 0 0,97-73-215 0 0,-175 137 280 0 0,-2 5-70 0 0,0 0 16 0 0,0 0 0 0 0,-1 0 0 0 0,1 0 0 0 0,-1 0 0 0 0,0 0 0 0 0,0-1 1 0 0,-1 1-1 0 0,1-1 0 0 0,-1 1 0 0 0,0-1 0 0 0,-3 3 0 0 0,-8 12 21 0 0,-48 66-21 0 0,36-51 23 0 0,-30 52 0 0 0,51-72-37 0 0,8-10 14 0 0,19-13 33 0 0,29-28 38 0 0,97-74-548 0 0,-147 111 515 0 0,-1 4-61 0 0,-1 6 26 0 0,-1 0 1 0 0,1 0-1 0 0,-2 0 1 0 0,1 0-1 0 0,-1-1 1 0 0,-1 1-1 0 0,1-1 1 0 0,-8 12 0 0 0,-10 24-113 0 0,21-42 107 0 0,3-3-287 0 0,1 0 165 0 0,0 0 0 0 0,-1 0 0 0 0,1-1 1 0 0,-1 0-1 0 0,1 1 0 0 0,-1-1 0 0 0,0-1 0 0 0,0 1 1 0 0,0 0-1 0 0,0-1 0 0 0,0 0 0 0 0,-1 1 1 0 0,1-1-1 0 0,-1 0 0 0 0,4-6 0 0 0,-5 8-333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8:31.921"/>
    </inkml:context>
    <inkml:brush xml:id="br0">
      <inkml:brushProperty name="width" value="0.035" units="cm"/>
      <inkml:brushProperty name="height" value="0.035" units="cm"/>
      <inkml:brushProperty name="color" value="#705300"/>
    </inkml:brush>
  </inkml:definitions>
  <inkml:trace contextRef="#ctx0" brushRef="#br0">1 1 886 0 0,'0'0'3763'0'0,"15"15"-2369"0"0,29 51 5 0 0,64 135 0 0 0,-18-29-408 0 0,40 72 544 0 0,50 81-539 0 0,-152-282-1041 0 0,43 92 1 0 0,-57-105 9 0 0,30 44 0 0 0,0 2 172 0 0,63 109-236 0 0,-28-52 271 0 0,76 104-35 0 0,-70-112 6 0 0,88 149-144 0 0,82 121 191 0 0,20 33-121 0 0,-266-413-77 0 0,1 2 0 0 0,82 134 38 0 0,120 150-1 0 0,-141-204-20 0 0,104 186 0 0 0,-169-272 24 0 0,77 111-135 0 0,-6-9 12 0 0,-46-58 196 0 0,-15-25-127 0 0,1-1 0 0 0,1-1-1 0 0,34 40 1 0 0,60 68 129 0 0,-109-132-127 0 0,0 0 1 0 0,0 1-1 0 0,-1-1 0 0 0,0 1 1 0 0,0 0-1 0 0,0 0 1 0 0,1 5-1 0 0,9 21-6 0 0,8 2 58 0 0,2-2 1 0 0,39 46-1 0 0,-46-57-4 0 0,-2 0 0 0 0,0 0 0 0 0,-1 2-1 0 0,0 0 1 0 0,10 32 0 0 0,-15-34-57 0 0,-6-15 25 0 0,0-1-1 0 0,1 1 0 0 0,0 0 0 0 0,0 0 0 0 0,0-1 0 0 0,0 0 1 0 0,1 1-1 0 0,-1-1 0 0 0,1 0 0 0 0,1 0 0 0 0,3 4 0 0 0,-2-2 13 0 0,0 0-1 0 0,-1-1 1 0 0,0 2-1 0 0,0-1 1 0 0,0 0-1 0 0,-1 1 1 0 0,0-1-1 0 0,4 15 1 0 0,-4-14-16 0 0,-1 0 1 0 0,1-1-1 0 0,0 1 0 0 0,0 0 0 0 0,1-1 1 0 0,0 0-1 0 0,0 0 0 0 0,9 11 1 0 0,-2-6 28 0 0,-1 1 1 0 0,0 1-1 0 0,-1-1 1 0 0,0 2 0 0 0,-1-1-1 0 0,8 21 1 0 0,11 17 17 0 0,-24-45-41 0 0,1 0 1 0 0,0 0-1 0 0,0 0 0 0 0,0 0 1 0 0,1-1-1 0 0,-1 0 0 0 0,1 0 0 0 0,11 8 1 0 0,8 10-117 0 0,-11-7 173 0 0,27 27-127 0 0,-39-42 162 0 0,-1 0-232 0 0,1 0 138 0 0,-1 0 1 0 0,0-1-1 0 0,1 1 1 0 0,-1 0-1 0 0,0 0 1 0 0,1-1 0 0 0,-1 1-1 0 0,1 0 1 0 0,-1 0-1 0 0,1-1 1 0 0,-1 1-1 0 0,1-1 1 0 0,0 1 0 0 0,-1 0-1 0 0,1-1 1 0 0,0 1-1 0 0,0-1 1 0 0,-1 0-1 0 0,1 1 1 0 0,0-1 0 0 0,0 0-1 0 0,0 1 1 0 0,1-1-1 0 0,29 9 17 0 0,-6-1-201 0 0,26 15 409 0 0,-49-22-2 0 0,15 7-911 0 0,-21-10 285 0 0,1-1 1 0 0,0 1-1 0 0,0-1 1 0 0,0 0-1 0 0,0 0 1 0 0,1 0-1 0 0,-1 0 1 0 0,1 0-1 0 0,0 0 1 0 0,-1-1-1 0 0,1 1 1 0 0,1-1-1 0 0,-1 0 1 0 0,-2-7-1 0 0,-7-14-3022 0 0,-2-1 395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8:34.349"/>
    </inkml:context>
    <inkml:brush xml:id="br0">
      <inkml:brushProperty name="width" value="0.035" units="cm"/>
      <inkml:brushProperty name="height" value="0.035" units="cm"/>
      <inkml:brushProperty name="color" value="#705300"/>
    </inkml:brush>
  </inkml:definitions>
  <inkml:trace contextRef="#ctx0" brushRef="#br0">5 5700 1368 0 0,'0'0'2586'0'0,"-1"28"-660"0"0,-3-11-1466 0 0,12-21 254 0 0,19-29 268 0 0,-20 25-1121 0 0,146-204 1057 0 0,-137 189-830 0 0,222-349 1731 0 0,-206 319-1446 0 0,42-50-1 0 0,-14 19-127 0 0,189-280 438 0 0,-214 313-335 0 0,70-77-1 0 0,-74 89-192 0 0,-1 0 0 0 0,-3-2 1 0 0,35-67-1 0 0,2-2-40 0 0,8-5 115 0 0,106-173 893 0 0,51-68-296 0 0,-159 250-611 0 0,-64 93-207 0 0,0-1-1 0 0,0 1 0 0 0,6-28 0 0 0,5-10 31 0 0,9-10-28 0 0,44-72 1 0 0,-45 89 44 0 0,81-180 144 0 0,116-152-158 0 0,-160 273-105 0 0,16-48-17 0 0,-6 8 33 0 0,44-89 243 0 0,-67 126-234 0 0,8-2 92 0 0,-46 88-52 0 0,0 0 0 0 0,2 1 0 0 0,22-26 0 0 0,11-18-40 0 0,-14 23 37 0 0,-26 34 3 0 0,0 0-1 0 0,0-1 0 0 0,-1 0 1 0 0,0 0-1 0 0,0-1 0 0 0,0 1 1 0 0,5-15-1 0 0,-2-4 73 0 0,-4 13-81 0 0,0 0 0 0 0,1 0-1 0 0,0 0 1 0 0,0 1-1 0 0,2 0 1 0 0,12-19 0 0 0,-5 12 27 0 0,-1-1 1 0 0,-2 1 0 0 0,15-33 0 0 0,6-11-53 0 0,-18 39 22 0 0,-6 12 23 0 0,0-1-1 0 0,-1 0 1 0 0,-1-1 0 0 0,6-17 0 0 0,-9 22-25 0 0,1-1 0 0 0,0 1 1 0 0,0-1-1 0 0,8-11 0 0 0,9-20-9 0 0,-8 9 71 0 0,2 0 1 0 0,1 1 0 0 0,31-45 0 0 0,-6 20-279 0 0,-40 55 219 0 0,1-5 14 0 0,0 0-1 0 0,1 1 0 0 0,-1-1 1 0 0,1 1-1 0 0,0 0 1 0 0,1 0-1 0 0,-1 0 1 0 0,1 0-1 0 0,0 0 0 0 0,0 1 1 0 0,8-6-1 0 0,27-26 59 0 0,-38 35 36 0 0,2-3-259 0 0,-1 0 150 0 0,0-1-1 0 0,-1 1 1 0 0,1-1-1 0 0,-1 1 1 0 0,1-1-1 0 0,-1-4 1 0 0,-1 9 16 0 0,1-3-40 0 0,1 0 1 0 0,-1 0 0 0 0,1 0 0 0 0,-1 1 0 0 0,1-1 0 0 0,0 0 0 0 0,0 1 0 0 0,0 0-1 0 0,0-1 1 0 0,4-1 0 0 0,-3 1 82 0 0,-2 1-78 0 0,8-20-780 0 0,-7 18 578 0 0,0 1-1 0 0,1 0 1 0 0,-1 0-1 0 0,0 0 1 0 0,1 0-1 0 0,-1 0 1 0 0,1 0 0 0 0,5-3-1 0 0,-7 5-170 0 0,10-13-4285 0 0,-41-5-1195 0 0,16 10 3479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9:33.232"/>
    </inkml:context>
    <inkml:brush xml:id="br0">
      <inkml:brushProperty name="width" value="0.035" units="cm"/>
      <inkml:brushProperty name="height" value="0.035" units="cm"/>
      <inkml:brushProperty name="color" value="#705300"/>
    </inkml:brush>
  </inkml:definitions>
  <inkml:trace contextRef="#ctx0" brushRef="#br0">1 0 588 0 0,'6'5'486'0'0,"1"-1"0"0"0,0 1 0 0 0,-1 0-1 0 0,0 1 1 0 0,0-1 0 0 0,-1 1 0 0 0,8 11 0 0 0,32 53 368 0 0,-19-28-259 0 0,-18-29-420 0 0,88 119 1165 0 0,-62-88-965 0 0,44 76-1 0 0,-37-54-149 0 0,-26-40-56 0 0,-1 1 0 0 0,13 36 0 0 0,-14-33-39 0 0,0 0 1 0 0,20 31-1 0 0,49 55 176 0 0,-51-75-162 0 0,-1 1 1 0 0,32 63-1 0 0,-47-73-76 0 0,1 0 0 0 0,1-1 0 0 0,42 55 0 0 0,-53-78-52 0 0,-1 0-1 0 0,0 0 1 0 0,0 1 0 0 0,-1-1 0 0 0,0 1 0 0 0,5 18 0 0 0,4 7 60 0 0,32 63 240 0 0,-16-38 8 0 0,31 92 0 0 0,-46-111-259 0 0,22 43-1 0 0,-9-23-157 0 0,-1-7 165 0 0,34 53 0 0 0,-56-98-34 0 0,15 25-107 0 0,-5-10 41 0 0,30 44 0 0 0,-22-38 65 0 0,33 60 0 0 0,-35-55-10 0 0,9 9 61 0 0,62 73 0 0 0,8 9 75 0 0,82 172-260 0 0,-90-156 188 0 0,-21-35 5 0 0,-29-40-101 0 0,3-1 0 0 0,60 69 0 0 0,72 84 146 0 0,-84-102-126 0 0,59 84 10 0 0,-127-166-18 0 0,33 35-1 0 0,19 26 59 0 0,-41-44-193 0 0,55 87 133 0 0,-65-96 79 0 0,-16-30-77 0 0,-2 0 0 0 0,0 1 0 0 0,0-1 0 0 0,-1 2 0 0 0,-1-1 0 0 0,6 21 0 0 0,10 20 23 0 0,-19-50-33 0 0,0 0 0 0 0,0 0 0 0 0,0 0 0 0 0,1 0 0 0 0,-1 0 0 0 0,1 0 0 0 0,4 4 0 0 0,9 13 66 0 0,94 185 85 0 0,-92-169-127 0 0,-1 1 0 0 0,12 47 1 0 0,18 38 92 0 0,-29-79-4 0 0,-2 1 1 0 0,15 60-1 0 0,-30-102-198 0 0,5 23 255 0 0,-5-23-188 0 0,-1 0-1 0 0,1 0 1 0 0,0-1 0 0 0,0 1 0 0 0,0-1 0 0 0,0 1 0 0 0,0 0 0 0 0,0-1 0 0 0,1 0 0 0 0,-1 1-1 0 0,1-1 1 0 0,0 0 0 0 0,2 3 0 0 0,8 27 5 0 0,-7-23 21 0 0,-1-2 49 0 0,0 1 0 0 0,0 0 1 0 0,0 0-1 0 0,-1 0 0 0 0,0 0 1 0 0,2 10-1 0 0,11 29-228 0 0,-15-45 268 0 0,20 35-103 0 0,-20-35-32 0 0,-11 18-1976 0 0,13-3 1632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9:36.038"/>
    </inkml:context>
    <inkml:brush xml:id="br0">
      <inkml:brushProperty name="width" value="0.035" units="cm"/>
      <inkml:brushProperty name="height" value="0.035" units="cm"/>
      <inkml:brushProperty name="color" value="#705300"/>
    </inkml:brush>
  </inkml:definitions>
  <inkml:trace contextRef="#ctx0" brushRef="#br0">12 5583 908 0 0,'-11'5'2111'0'0,"15"-14"-1192"0"0,16-12-214 0 0,-19 20-547 0 0,21-19 496 0 0,11-24-166 0 0,-3-2-1 0 0,32-61 1 0 0,-49 81-418 0 0,44-83 326 0 0,-25 56-245 0 0,22-31-57 0 0,73-109 108 0 0,-11 48 216 0 0,-40 46-230 0 0,-29 40-146 0 0,72-115 0 0 0,-72 95 35 0 0,61-79 0 0 0,-68 110 4 0 0,-16 20-13 0 0,28-43 0 0 0,130-190 63 0 0,-79 117-28 0 0,77-153-153 0 0,-116 185-10 0 0,106-185 542 0 0,-103 191-488 0 0,23-44 103 0 0,-73 112-233 0 0,25-79-1 0 0,-31 88 140 0 0,0 1 0 0 0,2 0 1 0 0,27-44-1 0 0,-2 2-43 0 0,94-180 23 0 0,-82 169 230 0 0,-30 52-135 0 0,-2-1-1 0 0,16-35 1 0 0,114-210-283 0 0,-127 240 246 0 0,-5 3-40 0 0,25-65 0 0 0,-30 68 10 0 0,0 0 0 0 0,2 1 0 0 0,24-37 0 0 0,6-14 5 0 0,-36 63 43 0 0,2-1 1 0 0,0 1 0 0 0,0 1 0 0 0,1 0 0 0 0,22-24-1 0 0,-10 13-39 0 0,-1 0 0 0 0,0-2 0 0 0,25-48 0 0 0,-37 61-43 0 0,34-52 53 0 0,94-114 1 0 0,-67 85 27 0 0,-47 62-126 0 0,41-46 0 0 0,-39 52-63 0 0,39-56 1 0 0,-49 48 132 0 0,-3 4 55 0 0,18-22-98 0 0,38-72 130 0 0,-67 124-126 0 0,4-7 484 0 0,0 1-1670 0 0,-5 1-5629 0 0,-1-1 4663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2:37:09.5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14289,'0'1577'0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9:38.909"/>
    </inkml:context>
    <inkml:brush xml:id="br0">
      <inkml:brushProperty name="width" value="0.035" units="cm"/>
      <inkml:brushProperty name="height" value="0.035" units="cm"/>
      <inkml:brushProperty name="color" value="#705300"/>
    </inkml:brush>
  </inkml:definitions>
  <inkml:trace contextRef="#ctx0" brushRef="#br0">119 0 970 0 0,'1'2'316'0'0,"0"-1"1"0"0,0 1-1 0 0,0-1 0 0 0,-1 1 1 0 0,1 0-1 0 0,-1-1 0 0 0,1 1 1 0 0,-1 0-1 0 0,1 0 0 0 0,-1-1 1 0 0,0 1-1 0 0,0 0 0 0 0,0 0 1 0 0,0 2-1 0 0,3 51 225 0 0,-2-32-75 0 0,13 329 1482 0 0,14-48-1220 0 0,-17-204-774 0 0,11 67 175 0 0,7 68 48 0 0,-19-111 1 0 0,-3-57 11 0 0,-2 0-1 0 0,-6 76 1 0 0,-16 220 375 0 0,19-195-433 0 0,2-58 117 0 0,0-5-123 0 0,-3 60 157 0 0,-24 140-1 0 0,-10-114-43 0 0,1-67 13 0 0,17-72-318 0 0,-12 70 1 0 0,-5 30 115 0 0,13-78 56 0 0,3 0-1 0 0,-11 134 1 0 0,17-138-248 0 0,7-53 130 0 0,0-1 1 0 0,1 1 0 0 0,1 0 0 0 0,1 27-1 0 0,-5 8 12 0 0,5-14 57 0 0,0-29-75 0 0,0 0 1 0 0,0 0-1 0 0,0 0 1 0 0,3 9-1 0 0,12 81-68 0 0,-12-85 141 0 0,-1 0-1 0 0,0 0 1 0 0,-1 0 0 0 0,-1 18-1 0 0,0-24-93 0 0,1 0 11 0 0,0 0 0 0 0,1 0-1 0 0,0 0 1 0 0,0-1 0 0 0,5 12 0 0 0,-2-4-48 0 0,-4-13 126 0 0,0 28-103 0 0,11 16-73 0 0,-11-44 110 0 0,3 26-4 0 0,1-2 314 0 0,-3-12-327 0 0,1 1-1 0 0,-2-1 1 0 0,0 0-1 0 0,-1 1 1 0 0,-1 18-1 0 0,0-26 72 0 0,1-1 0 0 0,0 1-1 0 0,0 0 1 0 0,2 11-1 0 0,0 7 33 0 0,6 43-119 0 0,-3-32 146 0 0,10 105 187 0 0,-7-90-606 0 0,-5-24 273 0 0,13 47 1 0 0,-15-72 148 0 0,-3 30 21 0 0,1-22-116 0 0,1 0 0 0 0,0 0 0 0 0,2 14 1 0 0,1 13-73 0 0,1 9 40 0 0,-4-44-28 0 0,-6 12-3528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9:40.142"/>
    </inkml:context>
    <inkml:brush xml:id="br0">
      <inkml:brushProperty name="width" value="0.035" units="cm"/>
      <inkml:brushProperty name="height" value="0.035" units="cm"/>
      <inkml:brushProperty name="color" value="#705300"/>
    </inkml:brush>
  </inkml:definitions>
  <inkml:trace contextRef="#ctx0" brushRef="#br0">60 179 722 0 0,'0'0'844'0'0,"-10"-19"1116"0"0,11 17-1896 0 0,-1 0 0 0 0,0-1 0 0 0,0 1 0 0 0,0 0 0 0 0,0 0 0 0 0,-1 0-1 0 0,1-1 1 0 0,-1 1 0 0 0,1 0 0 0 0,-1 0 0 0 0,0 0 0 0 0,0 0 0 0 0,0 0-1 0 0,0 0 1 0 0,0 0 0 0 0,0 0 0 0 0,0 0 0 0 0,-1 1 0 0 0,1-1 0 0 0,0 0-1 0 0,-3-1 1 0 0,2 0-56 0 0,1 2 163 0 0,-7-47-32 0 0,7 46-140 0 0,-1-2-263 0 0,0 0 51 0 0,0-1-1 0 0,0 1 1 0 0,0 0 0 0 0,1-1-1 0 0,-2-5 1 0 0,0-4-1944 0 0,0 5 614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9:41.585"/>
    </inkml:context>
    <inkml:brush xml:id="br0">
      <inkml:brushProperty name="width" value="0.035" units="cm"/>
      <inkml:brushProperty name="height" value="0.035" units="cm"/>
      <inkml:brushProperty name="color" value="#705300"/>
    </inkml:brush>
  </inkml:definitions>
  <inkml:trace contextRef="#ctx0" brushRef="#br0">1 0 1364 0 0,'0'4'373'0'0,"1"-1"0"0"0,0 1-1 0 0,0-1 1 0 0,0 1 0 0 0,0-1 0 0 0,1 0 0 0 0,-1 0 0 0 0,1 0-1 0 0,0 1 1 0 0,0-1 0 0 0,0-1 0 0 0,1 1 0 0 0,-1 0-1 0 0,4 3 1 0 0,-5-5 13 0 0,28 1 193 0 0,-3 1-122 0 0,49-3 0 0 0,-46 0-261 0 0,37 2 1 0 0,-23 2 73 0 0,0-1 1 0 0,62-6 0 0 0,223-11 272 0 0,-304 13-395 0 0,36 5 0 0 0,-38-2 138 0 0,-1-1 0 0 0,36-2 0 0 0,63-7 136 0 0,134 8 1 0 0,-100 2-15 0 0,45-12 81 0 0,-82 15-259 0 0,-115-5-207 0 0,1 0 75 0 0,158-9 1443 0 0,-17 0-1077 0 0,265 11-3 0 0,-129 3-145 0 0,-277-5-353 0 0,15 0 35 0 0,292 9 361 0 0,53 10-486 0 0,-332-14-156 0 0,-17-3-3498 0 0,-33-7 1349 0 0,2 3 762 0 0,17 2 1453 0 0,-1 0 0 0 0,0 0 0 0 0,0 0 0 0 0,0 0 0 0 0,1 0 0 0 0,-1 0 0 0 0,0 0 1 0 0,0 0-1 0 0,0 0 0 0 0,1-1 0 0 0,-1 1 0 0 0,0 0 0 0 0,0 0 0 0 0,0-1 0 0 0,1 1 0 0 0,-1-1 0 0 0,0 1 0 0 0,1-1 0 0 0,-1 1 0 0 0,0-1 0 0 0,1 1 0 0 0,-1-1 0 0 0,1 1 1 0 0,-1-1-1 0 0,1 0 0 0 0,-1 1 0 0 0,0-2 0 0 0,-3-7-2340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9:44.798"/>
    </inkml:context>
    <inkml:brush xml:id="br0">
      <inkml:brushProperty name="width" value="0.035" units="cm"/>
      <inkml:brushProperty name="height" value="0.035" units="cm"/>
      <inkml:brushProperty name="color" value="#705300"/>
    </inkml:brush>
  </inkml:definitions>
  <inkml:trace contextRef="#ctx0" brushRef="#br0">37 36 972 0 0,'0'0'2709'0'0,"6"18"1059"0"0,-6-69-3903 0 0,0 49 957 0 0,7 31-391 0 0,-5 1-129 0 0,-2 1 1 0 0,-1-1-1 0 0,-9 59 0 0 0,0-7 131 0 0,12 38 333 0 0,-17-10-144 0 0,9-78-648 0 0,1 0 1 0 0,0 37-1 0 0,7-23 170 0 0,9 53 1 0 0,0-1 402 0 0,0 106-418 0 0,1 6 42 0 0,-12-204-166 0 0,1 1 1 0 0,-2-1-1 0 0,1 1 0 0 0,-1-1 0 0 0,-1 8 0 0 0,1-8-34 0 0,0-1 0 0 0,0 0 0 0 0,1 0 1 0 0,-1 1-1 0 0,1-1 0 0 0,1 7 0 0 0,0-6 25 0 0,-1-1 0 0 0,0 1 0 0 0,0-1 0 0 0,0 1 0 0 0,-1-1-1 0 0,0 1 1 0 0,0-1 0 0 0,0 0 0 0 0,-3 7 0 0 0,-5 25 43 0 0,8-24-116 0 0,1 0 0 0 0,0 0 0 0 0,4 23 0 0 0,-2-21-12 0 0,-1 0 0 0 0,-1 23 1 0 0,-7 36 94 0 0,-3 67-1 0 0,9-129 101 0 0,0 1 0 0 0,0 0 0 0 0,-7 24 0 0 0,6-30-116 0 0,1 2 46 0 0,0 0-1 0 0,0 0 0 0 0,1 0 0 0 0,1 11 0 0 0,-1 21-40 0 0,0-28-19 0 0,0 1-1 0 0,1-1 1 0 0,0 1-1 0 0,1-1 1 0 0,6 20-1 0 0,0 5 218 0 0,-10-16-254 0 0,1-21 55 0 0,1 1-1 0 0,0 0 1 0 0,-1 0 0 0 0,1-1-1 0 0,0 1 1 0 0,0 0 0 0 0,0 0-1 0 0,0-1 1 0 0,0 1 0 0 0,0 0-1 0 0,1 0 1 0 0,0 1 0 0 0,-1 0 6 0 0,1 1 0 0 0,-1-1 0 0 0,1 0 0 0 0,-1 0 0 0 0,0 0 0 0 0,0 0 0 0 0,0 1 1 0 0,-1-1-1 0 0,1 0 0 0 0,-2 3 0 0 0,1-3-16 0 0,1 0 1 0 0,-1 0 0 0 0,1 0-1 0 0,0 0 1 0 0,-1 0-1 0 0,1 0 1 0 0,1 0-1 0 0,-1 0 1 0 0,0 0 0 0 0,1 0-1 0 0,1 4 1 0 0,-1-4 23 0 0,-1 0 1 0 0,1 0 0 0 0,-1 1-1 0 0,1-1 1 0 0,-1 0-1 0 0,0 0 1 0 0,0 6 0 0 0,1 19 139 0 0,0-24-141 0 0,-1-1-1 0 0,1 1 1 0 0,-1 0 0 0 0,0-1 0 0 0,0 1 0 0 0,0 0 0 0 0,-1-1 0 0 0,1 1 0 0 0,-1 0-1 0 0,-1 4 1 0 0,1-5-24 0 0,0 0-1 0 0,0 0 0 0 0,1-1 1 0 0,-1 1-1 0 0,1 0 0 0 0,0 0 1 0 0,0 0-1 0 0,0 0 0 0 0,0 0 1 0 0,0 0-1 0 0,1 0 0 0 0,-1 0 1 0 0,2 5-1 0 0,-1-5 26 0 0,0 1 1 0 0,0-1-1 0 0,-1 1 1 0 0,1-1-1 0 0,-1 0 1 0 0,0 1-1 0 0,0-1 1 0 0,0 1-1 0 0,-2 6 0 0 0,2-6-19 0 0,-1 0-1 0 0,1 1 0 0 0,0-1 1 0 0,0 0-1 0 0,0 1 0 0 0,1 5 1 0 0,1 14 75 0 0,-2-21-49 0 0,0-1 1 0 0,0 1-1 0 0,0 0 0 0 0,0 0 1 0 0,1 0-1 0 0,-1-1 1 0 0,1 1-1 0 0,0 0 1 0 0,1 3-1 0 0,-1-2-10 0 0,0-1 1 0 0,0 1-1 0 0,-1 0 0 0 0,1 0 0 0 0,-1 0 0 0 0,0-1 0 0 0,0 1 0 0 0,0 0 0 0 0,-1 7 0 0 0,0 17-218 0 0,-3 24-16 0 0,3-42 206 0 0,0 0 0 0 0,0 0 1 0 0,1 0-1 0 0,1 14 0 0 0,5 80 238 0 0,-6-95-155 0 0,1 0 0 0 0,-1 0 0 0 0,0 0 0 0 0,-1 1 0 0 0,-2 10 0 0 0,-1 34-114 0 0,10-20-48 0 0,-5-29 121 0 0,0 0 1 0 0,0 0-1 0 0,0 0 1 0 0,0-1-1 0 0,-1 1 1 0 0,0 9-1 0 0,-2 92-170 0 0,1-98 153 0 0,1 0 0 0 0,-1-1 0 0 0,2 1 0 0 0,-1 0 0 0 0,4 12 0 0 0,-2-6-83 0 0,-1-3 71 0 0,-1 0 0 0 0,0 0 0 0 0,0 1 0 0 0,-1-1 0 0 0,-2 12 0 0 0,1-11-26 0 0,1 3 31 0 0,1 0 0 0 0,1 0 0 0 0,0 0 0 0 0,1 0 0 0 0,1-1 0 0 0,5 21 0 0 0,-3-13 47 0 0,5 37 1 0 0,-8-33 45 0 0,5 51-175 0 0,-7-47 23 0 0,0-27 58 0 0,-1 0 1 0 0,1 1 0 0 0,0-1-1 0 0,0 0 1 0 0,0 0 0 0 0,0 1 0 0 0,1-1-1 0 0,-1 0 1 0 0,1 0 0 0 0,1 5-1 0 0,-1-5 24 0 0,1 0-1 0 0,-2 0 0 0 0,1 1 0 0 0,0-1 0 0 0,-1 0 0 0 0,1 1 0 0 0,-1-1 1 0 0,-1 6-1 0 0,4 21 51 0 0,-1-25-36 0 0,-1 1-1 0 0,0 0 1 0 0,-1-1 0 0 0,1 1 0 0 0,-1 6-1 0 0,4 28 58 0 0,-2-27-107 0 0,0 0 1 0 0,0 0-1 0 0,-1 0 0 0 0,-1 1 1 0 0,0-1-1 0 0,-1 0 0 0 0,-3 18 1 0 0,1-4-50 0 0,6 9-51 0 0,-2-31 133 0 0,0 0 1 0 0,-1 0 0 0 0,1 1-1 0 0,-1-1 1 0 0,-1 8-1 0 0,0-5-36 0 0,1 0-1 0 0,0 0 0 0 0,1-1 0 0 0,-1 1 0 0 0,1 0 0 0 0,1-1 0 0 0,4 15 0 0 0,-3-14 18 0 0,-1 0 1 0 0,0 1-1 0 0,-1-1 0 0 0,0 1 0 0 0,0 0 0 0 0,-1 13 0 0 0,-1 8 10 0 0,1-1-1 0 0,1 0 1 0 0,8 49 0 0 0,-5-47-25 0 0,0 1 0 0 0,-3 58 0 0 0,-10-46 76 0 0,7-38-63 0 0,0 0-1 0 0,1 0 1 0 0,0 0 0 0 0,0 1-1 0 0,0-1 1 0 0,0 0-1 0 0,1 1 1 0 0,0-1-1 0 0,1 1 1 0 0,-1-1-1 0 0,2 7 1 0 0,2-3 19 0 0,0 1 0 0 0,-1 0 0 0 0,-1 0 0 0 0,0 0 0 0 0,0 0 1 0 0,-1 0-1 0 0,-1 0 0 0 0,0 1 0 0 0,-1 11 0 0 0,1-16-12 0 0,-1 0 0 0 0,2-1-1 0 0,-1 1 1 0 0,1 0 0 0 0,0-1 0 0 0,0 1 0 0 0,3 7-1 0 0,-3-8-3 0 0,1 0-1 0 0,-1-1 0 0 0,0 1 1 0 0,0 0-1 0 0,0 0 1 0 0,-1 1-1 0 0,0-1 0 0 0,0 0 1 0 0,-2 9-1 0 0,0-3-10 0 0,0 0 0 0 0,2-1 1 0 0,-1 1-1 0 0,3 17 0 0 0,-1 2 73 0 0,0 32 25 0 0,1-35-119 0 0,-2 0 1 0 0,-5 54 0 0 0,5-81 14 0 0,9-25-7514 0 0,-5 10 5429 0 0,3-9-465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9:47.025"/>
    </inkml:context>
    <inkml:brush xml:id="br0">
      <inkml:brushProperty name="width" value="0.035" units="cm"/>
      <inkml:brushProperty name="height" value="0.035" units="cm"/>
      <inkml:brushProperty name="color" value="#705300"/>
    </inkml:brush>
  </inkml:definitions>
  <inkml:trace contextRef="#ctx0" brushRef="#br0">1 60 510 0 0,'32'-5'6131'0'0,"108"2"-5214"0"0,404-33 119 0 0,-537 35-1023 0 0,425-13 1406 0 0,-405 14-1304 0 0,245 10 247 0 0,-145-13 10 0 0,7 1-179 0 0,158 11 276 0 0,99 10-32 0 0,-26-9 10 0 0,-249-11-630 0 0,-17 8 505 0 0,-83-6-329 0 0,0 1 0 0 0,20 4 1 0 0,5 0-66 0 0,241 9 111 0 0,-232-8 117 0 0,-48-7-50 0 0,-6 6-6539 0 0,3-5 6034 0 0,0 0-1 0 0,-1 0 0 0 0,1 0 0 0 0,0 1 0 0 0,0-1 0 0 0,-1-1 0 0 0,1 1 1 0 0,-3 1-1 0 0,-11 1-2330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12.6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46 290 576 0 0,'0'0'1545'0'0,"16"-16"-800"0"0,61-33 125 0 0,115-53-1 0 0,-64 36-679 0 0,-19 11-89 0 0,-107 54-4 0 0,-2 3-95 0 0,-1-1 0 0 0,1 1-1 0 0,0 0 1 0 0,-1-1 0 0 0,0 1-1 0 0,1-1 1 0 0,-1 1 0 0 0,0-1-1 0 0,0 1 1 0 0,0-1 0 0 0,0 1-1 0 0,0-1 1 0 0,0 0 0 0 0,0 1-1 0 0,-3 1 1 0 0,-24 19-106 0 0,19-15 111 0 0,-437 324-38 0 0,409-300 39 0 0,35-29-6 0 0,0 0-1 0 0,0 0 1 0 0,0 0-1 0 0,0 0 1 0 0,1 1-1 0 0,-1-1 1 0 0,1 0-1 0 0,-1 1 1 0 0,1-1-1 0 0,0 1 1 0 0,0 0-1 0 0,0-1 1 0 0,-1 5-1 0 0,32-10-8 0 0,-22-1 3 0 0,0 0 0 0 0,0 0-1 0 0,0-1 1 0 0,0 0 0 0 0,-1 0 0 0 0,9-8-1 0 0,16-11 28 0 0,308-170 224 0 0,-269 155-282 0 0,-16 13 22 0 0,-33 16 82 0 0,35-22 0 0 0,-55 31-52 0 0,-14 32-236 0 0,7-24 220 0 0,-1 0 1 0 0,0 0 0 0 0,-1-1-1 0 0,-13 11 1 0 0,-8 8 142 0 0,-42 41-271 0 0,-3-3 0 0 0,-83 54 0 0 0,86-66 35 0 0,32-14-4 0 0,37-35 102 0 0,4-4-23 0 0,171-89 337 0 0,-96 48-278 0 0,56-31 66 0 0,180-90 72 0 0,-312 163-202 0 0,-5 3-33 0 0,-285 186-16 0 0,143-100-93 0 0,32-18 112 0 0,-92 61-61 0 0,192-119 76 0 0,19-12 13 0 0,23-13 39 0 0,196-126 133 0 0,-180 114-63 0 0,569-301 83 0 0,-612 325-170 0 0,0 0-1 0 0,0 0 0 0 0,0 0 0 0 0,0 0 0 0 0,0 0 0 0 0,0 0 0 0 0,0 1 0 0 0,0-1 0 0 0,0 1 0 0 0,0 0 0 0 0,3-1 0 0 0,-4 2 4 0 0,-1-1 0 0 0,0 0-1 0 0,0 1 1 0 0,0-1 0 0 0,0 0 0 0 0,1 1 0 0 0,-1-1 0 0 0,0 1 0 0 0,0-1 0 0 0,0 0 0 0 0,0 1-1 0 0,0-1 1 0 0,0 0 0 0 0,0 1 0 0 0,0-1 0 0 0,0 1 0 0 0,0-1 0 0 0,-1 0 0 0 0,1 1 0 0 0,0-1 0 0 0,0 0-1 0 0,0 1 1 0 0,0-1 0 0 0,-1 1 0 0 0,1-1 0 0 0,0 0 0 0 0,0 0 0 0 0,0 1 0 0 0,-1-1 0 0 0,1 0 0 0 0,0 1-1 0 0,-1-1 1 0 0,1 0 0 0 0,0 0 0 0 0,-1 1 0 0 0,-6 7 5 0 0,-1 0 1 0 0,1 0-1 0 0,-13 8 0 0 0,-397 260-226 0 0,116-85 53 0 0,200-123 190 0 0,-107 75 126 0 0,204-138-134 0 0,5-4-14 0 0,16-5-25 0 0,24-13-40 0 0,799-452 314 0 0,-817 458-245 0 0,338-163-22 0 0,10 26-13 0 0,-311 133-8 0 0,-70 29 165 0 0,-1-3-159 0 0,-1 0 0 0 0,0-1 0 0 0,-1-1 1 0 0,-21 13-1 0 0,-65 30 2 0 0,44-25 46 0 0,-177 93 72 0 0,-317 172-343 0 0,243-129 147 0 0,283-149 75 0 0,35-14 70 0 0,41-15 56 0 0,265-127 98 0 0,95-38-179 0 0,200-41 123 0 0,-357 132-148 0 0,-245 85 56 0 0,11-3 102 0 0,-19 8-83 0 0,-12 6-35 0 0,-18 12-29 0 0,-1-2 0 0 0,-2-1 1 0 0,-39 16-1 0 0,11-5 10 0 0,35-16 2 0 0,-578 302-238 0 0,400-202 193 0 0,-32 18 120 0 0,213-115-124 0 0,35-17 27 0 0,40-19-13 0 0,208-106-116 0 0,16-6 104 0 0,249-70 182 0 0,-180 71-79 0 0,-319 120-60 0 0,-19 8 67 0 0,0 0 0 0 0,-1 1 1 0 0,2 1-1 0 0,-1-1 0 0 0,16-2 1 0 0,-38 18 1 0 0,-22 12-69 0 0,-1-1 0 0 0,-1-2 0 0 0,0-1 0 0 0,-44 16 0 0 0,20-8-30 0 0,-92 44-157 0 0,-547 272-338 0 0,297-143 527 0 0,398-199-15 0 0,-15 8-12 0 0,17-7 41 0 0,12-4 40 0 0,32-13-114 0 0,-2-1 0 0 0,63-31 0 0 0,-36 14-4 0 0,816-322 19 0 0,-785 319 62 0 0,647-206 167 0 0,-673 228-57 0 0,-96 42-11 0 0,0-13-149 0 0,-2-1 0 0 0,1-1 0 0 0,-2-1 0 0 0,-46 15-1 0 0,20-7 37 0 0,-53 22 25 0 0,-557 237-265 0 0,261-114 152 0 0,514-205 43 0 0,-47 18 26 0 0,285-116 106 0 0,-30 11-39 0 0,357-98 86 0 0,-249 87 93 0 0,-397 129-134 0 0,-23 9-46 0 0,-16 9 8 0 0,-21 9-39 0 0,-1-1-1 0 0,0-1 0 0 0,-2-2 1 0 0,-43 15-1 0 0,0 1-28 0 0,-133 61 1 0 0,-356 166-242 0 0,57-15 142 0 0,491-234 96 0 0,27-13 4 0 0,29-12 10 0 0,170-78-94 0 0,309-129 149 0 0,168-28-7 0 0,15 52-11 0 0,-689 196-51 0 0,27-5 10 0 0,-38 7 1 0 0,0 1 0 0 0,0 0 1 0 0,0 0-1 0 0,0-1 0 0 0,0 1 0 0 0,0 0 1 0 0,0 1-1 0 0,0-1 0 0 0,0 0 0 0 0,0 1 0 0 0,0-1 1 0 0,0 1-1 0 0,3 1 0 0 0,-5 0-1 0 0,-1-1 1 0 0,1 1-1 0 0,-1 0 0 0 0,1 0 0 0 0,-1-1 0 0 0,0 1 0 0 0,0-1 1 0 0,0 1-1 0 0,0-1 0 0 0,0 1 0 0 0,0-1 0 0 0,0 1 0 0 0,0-1 1 0 0,-1 0-1 0 0,-2 2 0 0 0,-12 10-9 0 0,-1-1-1 0 0,0-1 1 0 0,-1-1 0 0 0,0 0 0 0 0,-38 13-1 0 0,26-11 6 0 0,-376 152 95 0 0,-158 70-153 0 0,-95 100 79 0 0,634-317-41 0 0,26-17 19 0 0,-1 0 0 0 0,0 0-1 0 0,0 0 1 0 0,0 0 0 0 0,0 0 0 0 0,0 0 0 0 0,0 0 0 0 0,1 0 0 0 0,-1 0 0 0 0,0 0 0 0 0,0 0-1 0 0,0 0 1 0 0,0 0 0 0 0,0 0 0 0 0,1 0 0 0 0,-1 0 0 0 0,0 0 0 0 0,0 0 0 0 0,0 0 0 0 0,0 0-1 0 0,0 0 1 0 0,0 0 0 0 0,1 0 0 0 0,-1 0 0 0 0,0 0 0 0 0,0 0 0 0 0,0 0 0 0 0,0 0 0 0 0,0 0-1 0 0,0 1 1 0 0,0-1 0 0 0,0 0 0 0 0,1 0 0 0 0,-1 0 0 0 0,0 0 0 0 0,0 0 0 0 0,0 0 0 0 0,0 0-1 0 0,0 1 1 0 0,0-1 0 0 0,0 0 0 0 0,0 0 0 0 0,0 0 0 0 0,0 0 0 0 0,0 0 0 0 0,0 0 0 0 0,0 1-1 0 0,0-1 1 0 0,0 0 0 0 0,0 0 0 0 0,0 0 0 0 0,0 0 0 0 0,0 0 0 0 0,0 1 0 0 0,0-1 0 0 0,0 0-1 0 0,0 0 1 0 0,0 0 0 0 0,0 0 0 0 0,0 0 0 0 0,0 0 0 0 0,0 0 0 0 0,-1 1 0 0 0,1-1-1 0 0,0 0 1 0 0,0 0 0 0 0,0 0 0 0 0,0 0 0 0 0,0 0 0 0 0,46-10-8 0 0,128-57-77 0 0,-54 18 62 0 0,1065-358 97 0 0,-1052 366-57 0 0,445-131 47 0 0,-491 153 181 0 0,-99 33-160 0 0,-13 3-46 0 0,-1-1-1 0 0,-1-2 1 0 0,0 0 0 0 0,-56 19-1 0 0,29-13-36 0 0,-127 54-48 0 0,-395 165-296 0 0,-113 54 81 0 0,645-273 211 0 0,33-15 30 0 0,30-13 17 0 0,617-245-29 0 0,-291 133 79 0 0,5 15 1 0 0,443-73 0 0 0,-739 169 10 0 0,98-3 1 0 0,-152 13-56 0 0,-1 0 0 0 0,1 0 0 0 0,0 0 0 0 0,0 0-1 0 0,0 0 1 0 0,0-1 0 0 0,-1 1 0 0 0,1 0 0 0 0,0 0 0 0 0,-1 0 0 0 0,1 0 0 0 0,-1-1 0 0 0,1 1 0 0 0,-1 0 0 0 0,1 0 0 0 0,-1-1 0 0 0,-1 2 0 0 0,-3 4-2 0 0,-1-1 1 0 0,1 0 0 0 0,-1 0-1 0 0,-1 0 1 0 0,1-1 0 0 0,-1 0-1 0 0,-11 6 1 0 0,-58 19-16 0 0,50-19 8 0 0,-74 26 10 0 0,-520 198-269 0 0,423-157 124 0 0,-376 158 134 0 0,567-232-65 0 0,20-8 37 0 0,40-17 12 0 0,-22 9-7 0 0,1171-421 74 0 0,72 112 472 0 0,-1247 317-461 0 0,-1 1 0 0 0,1 1 0 0 0,50 3 0 0 0,-79 1-48 0 0,0 1 0 0 0,0 0 1 0 0,0 0-1 0 0,0 0 0 0 0,0 0 1 0 0,0-1-1 0 0,0 1 0 0 0,0 0 1 0 0,-4 2-1 0 0,-3 4 9 0 0,-1-1 0 0 0,0 0-1 0 0,-1 0 1 0 0,1-1 0 0 0,-21 10 0 0 0,-60 20 11 0 0,64-26-16 0 0,-259 97-43 0 0,-436 173-460 0 0,134-40 357 0 0,560-227 113 0 0,23-10 19 0 0,16-6 1 0 0,260-106-17 0 0,-130 50-8 0 0,1629-544 315 0 0,-1765 601-283 0 0,48-13 22 0 0,1 2 0 0 0,73-7 0 0 0,-126 19-24 0 0,0 1 0 0 0,0 0-1 0 0,0 0 1 0 0,0 0 0 0 0,0 0 0 0 0,0 0-1 0 0,0 0 1 0 0,0 0 0 0 0,0 1 0 0 0,0-1-1 0 0,0 1 1 0 0,0 0 0 0 0,0-1 0 0 0,0 1-1 0 0,2 2 1 0 0,-3-3-2 0 0,-1 1 1 0 0,0-1-1 0 0,1 1 0 0 0,-1 0 0 0 0,0-1 1 0 0,1 1-1 0 0,-1 0 0 0 0,0-1 0 0 0,0 1 1 0 0,0 0-1 0 0,0-1 0 0 0,1 1 0 0 0,-1 0 0 0 0,0-1 1 0 0,0 1-1 0 0,0 0 0 0 0,0-1 0 0 0,-1 1 1 0 0,1 0-1 0 0,0-1 0 0 0,0 1 0 0 0,0 0 1 0 0,0-1-1 0 0,-1 1 0 0 0,1 0 0 0 0,0-1 1 0 0,-1 2-1 0 0,-3 4 3 0 0,0 0 1 0 0,-1-1 0 0 0,1 1-1 0 0,-1-1 1 0 0,0 0 0 0 0,-8 6-1 0 0,-29 18 1 0 0,-2-1-1 0 0,-1-3 1 0 0,-1-1 0 0 0,-56 19-1 0 0,51-21-22 0 0,-1105 455-166 0 0,849-363 216 0 0,466-188 1 0 0,809-296 104 0 0,-302 166 31 0 0,-664 203-104 0 0,-22 10-28 0 0,-419 133-97 0 0,225-79-24 0 0,-192 70-16 0 0,-54 16-84 0 0,-7-25 210 0 0,453-120-19 0 0,1-1 0 0 0,-1 0 0 0 0,0-1 0 0 0,-1-1 0 0 0,1 0 1 0 0,0-1-1 0 0,-22-3 0 0 0,36 2-11 0 0,0 0 1 0 0,0-1-1 0 0,0 1 0 0 0,0-1 1 0 0,1 1-1 0 0,-1 0 0 0 0,1 0 1 0 0,-1-1-1 0 0,1 1 0 0 0,-1 0 1 0 0,1 0-1 0 0,0-1 0 0 0,-1 1 1 0 0,3-1-1 0 0,5-8-5 0 0,2 0-1 0 0,0 1 1 0 0,0 1 0 0 0,0-1 0 0 0,1 2 0 0 0,0-1 0 0 0,1 2-1 0 0,0-1 1 0 0,13-4 0 0 0,10-7-5 0 0,550-251 5 0 0,-276 136-208 0 0,-300 130 235 0 0,12-7-49 0 0,-20 7 0 0 0,-12 1 3 0 0,-7 4 31 0 0,0 1-1 0 0,-1 0 0 0 0,1 1 0 0 0,-34 13 0 0 0,4-2-13 0 0,-763 248-149 0 0,742-237 176 0 0,-25 11 73 0 0,-131 32-1 0 0,201-67-53 0 0,24-2-35 0 0,0-1 1 0 0,0 1-1 0 0,0 0 0 0 0,0-1 0 0 0,0 1 0 0 0,0-1 0 0 0,0 1 0 0 0,0 0 0 0 0,1-1 0 0 0,-1 1 0 0 0,0 0 0 0 0,0-1 0 0 0,0 1 0 0 0,0 0 0 0 0,0-1 1 0 0,1 1-1 0 0,-1 0 0 0 0,0 0 0 0 0,0-1 0 0 0,0 1 0 0 0,1 0 0 0 0,-1 0 0 0 0,0-1 0 0 0,0 1 0 0 0,1 0 0 0 0,-1 0 0 0 0,0 0 0 0 0,1-1 1 0 0,-1 1-1 0 0,0 0 0 0 0,1 0 0 0 0,-1 0 0 0 0,46-29-57 0 0,-41 27 66 0 0,154-84 53 0 0,198-76 1 0 0,480-152-81 0 0,-831 313 54 0 0,-7 3-15 0 0,-14 10-7 0 0,-29 14 11 0 0,-430 179-68 0 0,45-21-80 0 0,304-127 151 0 0,-141 69 7 0 0,261-123-9 0 0,10-3-20 0 0,28-9-31 0 0,49-19 3 0 0,330-123 28 0 0,7 18 1 0 0,547-99-1 0 0,-911 221-97 0 0,1 3 0 0 0,71-3 0 0 0,-124 11 84 0 0,-1 0 0 0 0,1 1 0 0 0,0-1-1 0 0,-1 0 1 0 0,1 1 0 0 0,0-1 0 0 0,-1 1-1 0 0,1 0 1 0 0,-1 0 0 0 0,1 0-1 0 0,-1 0 1 0 0,3 2 0 0 0,-4-3 8 0 0,0 1 0 0 0,-1-1 0 0 0,0 1 0 0 0,1 0 0 0 0,-1-1 0 0 0,1 1 0 0 0,-1-1-1 0 0,0 1 1 0 0,1 0 0 0 0,-1-1 0 0 0,0 1 0 0 0,0 0 0 0 0,1-1 0 0 0,-1 1 0 0 0,0 0 0 0 0,0 0 0 0 0,0-1 0 0 0,0 1 0 0 0,0 0 0 0 0,0 0 0 0 0,0-1 0 0 0,0 1 0 0 0,0 0 0 0 0,0-1 0 0 0,-1 1 0 0 0,1 0 0 0 0,0-1 0 0 0,0 1-1 0 0,-1 0 1 0 0,1-1 0 0 0,0 1 0 0 0,-1 0 0 0 0,1-1 0 0 0,-1 1 0 0 0,1-1 0 0 0,-1 1 0 0 0,1-1 0 0 0,-1 1 0 0 0,1-1 0 0 0,-1 1 0 0 0,0 0 0 0 0,-15 13-5 0 0,1 0 1 0 0,-2-2-1 0 0,0 0 1 0 0,0 0-1 0 0,-21 8 0 0 0,-102 45-132 0 0,80-39 128 0 0,29-12-9 0 0,-929 424 83 0 0,948-432-40 0 0,21-10-14 0 0,1 0-1 0 0,-1 1 0 0 0,18-4 0 0 0,13-4-39 0 0,239-95-6 0 0,151-53 42 0 0,-301 117-10 0 0,358-114-71 0 0,7 30 71 0 0,-471 121-6 0 0,-13 3 19 0 0,-1-1 0 0 0,1 2 0 0 0,0-1 0 0 0,0 1 0 0 0,1 1 0 0 0,11 0 0 0 0,-21 0-10 0 0,0 0 0 0 0,-1 0 0 0 0,1 0 0 0 0,0 0 0 0 0,-1 0 0 0 0,1 0 0 0 0,0 1 0 0 0,-1-1 0 0 0,1 0 0 0 0,0 0 0 0 0,0 1 0 0 0,-1-1 0 0 0,1 0 0 0 0,-1 1 0 0 0,1-1 0 0 0,0 0 0 0 0,-1 1 0 0 0,1-1 0 0 0,-1 1-1 0 0,1-1 1 0 0,-1 1 0 0 0,1 0 0 0 0,-1-1 0 0 0,1 2 0 0 0,-1-2 0 0 0,0 1-1 0 0,0 0 1 0 0,0 0-1 0 0,0 0 1 0 0,0-1-1 0 0,-1 1 1 0 0,1 0-1 0 0,0-1 1 0 0,0 1-1 0 0,-1 0 1 0 0,1 0-1 0 0,0-1 1 0 0,-1 1-1 0 0,1-1 1 0 0,-1 1-1 0 0,1 0 1 0 0,-1-1-1 0 0,0 2 1 0 0,-32 23-31 0 0,-21 5 37 0 0,-1-2 1 0 0,-64 21-1 0 0,48-19 14 0 0,-941 375 9 0 0,993-397-78 0 0,29-11 26 0 0,33-12 25 0 0,-40 14 0 0 0,376-145 60 0 0,24-8 6 0 0,-309 121-88 0 0,305-102 72 0 0,5 26 96 0 0,-390 106-101 0 0,-12 3 32 0 0,-4 2-53 0 0,-10 8-17 0 0,-1 0-1 0 0,0-1 1 0 0,-1-1 0 0 0,0 0 0 0 0,-15 5-1 0 0,-83 30-43 0 0,68-27 7 0 0,-618 243-21 0 0,579-226 20 0 0,-250 97 17 0 0,331-130 10 0 0,22-11 24 0 0,684-282-96 0 0,26 62 248 0 0,-523 179-181 0 0,-206 52 9 0 0,-1 0 0 0 0,1 0 0 0 0,0 0 0 0 0,0 0 0 0 0,0 0 0 0 0,-1 1 0 0 0,1-1 0 0 0,0 0 0 0 0,-1 0 0 0 0,1 1 0 0 0,0-1 0 0 0,0 0 0 0 0,-1 1 0 0 0,1-1 0 0 0,0 1 0 0 0,-1-1 0 0 0,1 0 0 0 0,-1 1 0 0 0,1 0 0 0 0,-1-1 0 0 0,1 1 0 0 0,-1-1 0 0 0,1 1 0 0 0,-1 0 0 0 0,1-1 0 0 0,-1 1 0 0 0,0 0 0 0 0,1 0 0 0 0,-4 3 2 0 0,0-1 0 0 0,0 0 0 0 0,-1 0 0 0 0,1 0 0 0 0,-1 0 1 0 0,0 0-1 0 0,0-1 0 0 0,-7 4 0 0 0,1 0 7 0 0,-61 32-32 0 0,-99 39 0 0 0,53-27-4 0 0,-378 175-95 0 0,375-173 128 0 0,-58 29-40 0 0,239-105-88 0 0,-17 8 87 0 0,1544-526 233 0 0,-1435 505-207 0 0,-151 36 25 0 0,-9 16-6 0 0,2-10-10 0 0,-1 0 0 0 0,1 0 0 0 0,-1 0 0 0 0,0-1 0 0 0,0 0 0 0 0,0 0 0 0 0,0 0 0 0 0,-9 2 0 0 0,-64 24-21 0 0,46-18 3 0 0,-843 341-181 0 0,521-197 146 0 0,339-146 45 0 0,26-11-11 0 0,31-10 4 0 0,169-67 30 0 0,-70 23 45 0 0,1349-397 138 0 0,-1253 405-182 0 0,-233 46-1 0 0,0 1-1 0 0,0-1 0 0 0,0 1 1 0 0,0 0-1 0 0,0 0 0 0 0,0 0 1 0 0,0 1-1 0 0,0-1 0 0 0,4 2 1 0 0,-6-2-13 0 0,-1 0-1 0 0,0 0 1 0 0,1 0 0 0 0,-1 1 0 0 0,0-1 0 0 0,0 0 0 0 0,1 0-1 0 0,-1 0 1 0 0,0 0 0 0 0,0 1 0 0 0,1-1 0 0 0,-1 0-1 0 0,0 0 1 0 0,0 0 0 0 0,0 1 0 0 0,1-1 0 0 0,-1 0 0 0 0,0 0-1 0 0,0 1 1 0 0,0-1 0 0 0,0 0 0 0 0,0 1 0 0 0,0-1-1 0 0,1 0 1 0 0,-1 0 0 0 0,0 1 0 0 0,0-1 0 0 0,0 0 0 0 0,0 1-1 0 0,0-1 1 0 0,-10 12 55 0 0,-14 4-22 0 0,-1-1-1 0 0,0-1 1 0 0,-36 15-1 0 0,-89 26 14 0 0,103-39-36 0 0,-229 81-77 0 0,-722 264 78 0 0,928-334-49 0 0,69-26 55 0 0,24-4-45 0 0,42-15-5 0 0,-1-2-1 0 0,62-30 1 0 0,-8 3 48 0 0,1336-406 86 0 0,-1192 394 97 0 0,-260 58-107 0 0,-11 16 64 0 0,4-9-145 0 0,0-1 0 0 0,0 0 1 0 0,0 0-1 0 0,-1 0 1 0 0,0-1-1 0 0,0 0 1 0 0,0 0-1 0 0,-9 4 0 0 0,-62 26 18 0 0,47-22-6 0 0,-359 140 96 0 0,-92 39-132 0 0,-32 23 23 0 0,488-200-28 0 0,37-13 45 0 0,40-11-19 0 0,16-10-34 0 0,95-42-1 0 0,-68 23 54 0 0,1537-456 66 0 0,-1316 434-130 0 0,-313 60 39 0 0,0 1-1 0 0,0-1 0 0 0,0 1 1 0 0,-1-1-1 0 0,1 1 0 0 0,0 0 1 0 0,0 1-1 0 0,0-1 0 0 0,-1 0 1 0 0,1 1-1 0 0,0-1 0 0 0,0 1 1 0 0,-1 0-1 0 0,1 0 0 0 0,3 2 1 0 0,-6-3-4 0 0,0 0 1 0 0,1 1 0 0 0,-1-1 0 0 0,0 0 0 0 0,0 1 0 0 0,0-1-1 0 0,1 1 1 0 0,-1-1 0 0 0,0 0 0 0 0,0 1 0 0 0,0-1 0 0 0,0 1-1 0 0,0-1 1 0 0,0 1 0 0 0,0-1 0 0 0,0 0 0 0 0,0 1-1 0 0,0-1 1 0 0,0 1 0 0 0,0-1 0 0 0,0 1 0 0 0,0-1 0 0 0,0 0-1 0 0,0 1 1 0 0,-1-1 0 0 0,1 1 0 0 0,0-1 0 0 0,0 0-1 0 0,-1 1 1 0 0,-18 18 50 0 0,-19 5-20 0 0,0-3 0 0 0,-2-1 0 0 0,-79 28 0 0 0,84-34-30 0 0,-98 37 5 0 0,-496 201 48 0 0,395-156-121 0 0,-140 63 165 0 0,351-145-162 0 0,23-14 62 0 0,0 0 0 0 0,0 0 0 0 0,0 0 1 0 0,0 0-1 0 0,0 0 0 0 0,-1 0 0 0 0,1 0 0 0 0,0 1 0 0 0,0-1 1 0 0,0 0-1 0 0,0 0 0 0 0,0 0 0 0 0,0 0 0 0 0,0 0 1 0 0,0 0-1 0 0,0 1 0 0 0,0-1 0 0 0,-1 0 0 0 0,1 0 1 0 0,0 0-1 0 0,0 0 0 0 0,0 0 0 0 0,0 1 0 0 0,0-1 1 0 0,0 0-1 0 0,0 0 0 0 0,0 0 0 0 0,0 0 0 0 0,0 0 0 0 0,0 1 1 0 0,0-1-1 0 0,0 0 0 0 0,1 0 0 0 0,-1 0 0 0 0,0 0 1 0 0,0 0-1 0 0,0 1 0 0 0,0-1 0 0 0,0 0 0 0 0,0 0 1 0 0,0 0-1 0 0,0 0 0 0 0,0 0 0 0 0,0 0 0 0 0,1 1 1 0 0,-1-1-1 0 0,0 0 0 0 0,0 0 0 0 0,0 0 0 0 0,0 0 0 0 0,0 0 1 0 0,0 0-1 0 0,1 0 0 0 0,-1 0 0 0 0,0 0 0 0 0,0 0 1 0 0,0 0-1 0 0,0 0 0 0 0,1 0 0 0 0,3 1-9 0 0,0-1 0 0 0,0 0-1 0 0,0 0 1 0 0,1-1 0 0 0,-1 1-1 0 0,0-1 1 0 0,6-1 0 0 0,230-79-116 0 0,-217 73 138 0 0,236-94 51 0 0,75-27-95 0 0,828-241 122 0 0,-1144 365-87 0 0,162-37 92 0 0,-186 55-42 0 0,0-7-50 0 0,0-1 1 0 0,-1 1-1 0 0,0-1 0 0 0,1 0 0 0 0,-1 0 0 0 0,-14 6 1 0 0,-55 22 35 0 0,42-20-38 0 0,-523 211-17 0 0,45-19-22 0 0,-9 5-51 0 0,490-198 67 0 0,25-8 39 0 0,16-5-24 0 0,111-37 15 0 0,120-54 1 0 0,-111 40 2 0 0,1313-419 116 0 0,-1402 460-133 0 0,214-44-24 0 0,-252 55 10 0 0,-13 14 31 0 0,5-9 0 0 0,-1 0 1 0 0,0 0 0 0 0,0-1 0 0 0,0 0 0 0 0,0 0-1 0 0,-1 0 1 0 0,-8 3 0 0 0,-58 19 13 0 0,32-12-29 0 0,-350 128-53 0 0,-233 86 33 0 0,427-159-13 0 0,-38 14-114 0 0,1136-395 224 0 0,23 64-69 0 0,-786 217 36 0 0,-135 30-16 0 0,-15 19 3 0 0,6-12-27 0 0,-1 0-1 0 0,0 0 0 0 0,0-1 1 0 0,0 0-1 0 0,-1-1 1 0 0,-14 7-1 0 0,-58 21 29 0 0,40-17-1 0 0,-56 23-34 0 0,-568 239-66 0 0,459-189 61 0 0,-68 34-100 0 0,272-121 109 0 0,-1-1 0 0 0,0 1 1 0 0,0 0-1 0 0,1 0 0 0 0,-1-1 0 0 0,0 1 0 0 0,1 1 0 0 0,-1-1 0 0 0,1 0 0 0 0,0 0 0 0 0,-1 0 0 0 0,1 1 1 0 0,-2 1-1 0 0,4-2 3 0 0,-1-1 1 0 0,1 0-1 0 0,0 1 1 0 0,-1-1-1 0 0,1 0 0 0 0,-1 1 1 0 0,1-1-1 0 0,0 0 1 0 0,-1 0-1 0 0,1 1 1 0 0,0-1-1 0 0,0 0 1 0 0,-1 0-1 0 0,1 0 1 0 0,0 0-1 0 0,-1 0 1 0 0,1 0-1 0 0,0 0 0 0 0,-1 0 1 0 0,1 0-1 0 0,0-1 1 0 0,0 1-1 0 0,59-11 49 0 0,317-129-83 0 0,-136 45 56 0 0,1026-306 47 0 0,-1187 378-160 0 0,95-12 0 0 0,-179 36 83 0 0,0 1 0 0 0,0-1 0 0 0,0 1-1 0 0,1 0 1 0 0,-1 1 0 0 0,-6 4 0 0 0,-11 5 28 0 0,-109 42 21 0 0,-150 39 0 0 0,164-57-49 0 0,-791 265-73 0 0,435-139-103 0 0,453-154 137 0 0,26-9-4 0 0,31-8 24 0 0,401-134 128 0 0,213-64-84 0 0,-614 197-3 0 0,556-153-46 0 0,6 32-56 0 0,-579 127 96 0 0,-14 2-3 0 0,0 0 0 0 0,0 1 0 0 0,1 0 0 0 0,-1 0-1 0 0,0 1 1 0 0,0 0 0 0 0,13 1 0 0 0,-20-1-2 0 0,1 0 0 0 0,0 0 0 0 0,-1 1 0 0 0,1-1 0 0 0,-1 0-1 0 0,1 0 1 0 0,-1 0 0 0 0,0 0 0 0 0,1 0 0 0 0,-1 1 0 0 0,1-1 0 0 0,-1 0 0 0 0,1 0-1 0 0,-1 1 1 0 0,1-1 0 0 0,-1 0 0 0 0,0 1 0 0 0,1-1 0 0 0,-1 1 0 0 0,0-1-1 0 0,1 0 1 0 0,-1 1 0 0 0,0-1 0 0 0,0 1 0 0 0,1-1 0 0 0,-1 1 0 0 0,0-1 0 0 0,0 1-1 0 0,1 0 1 0 0,-9 13 59 0 0,-27 11-2 0 0,31-22-57 0 0,-45 25 13 0 0,-2-2-1 0 0,0-3 1 0 0,-62 20 0 0 0,47-19-15 0 0,-631 257 57 0 0,234-92-40 0 0,238-97-85 0 0,-122 48 23 0 0,567-242 122 0 0,998-356-33 0 0,18 97-183 0 0,-1193 350 128 0 0,-19 3 37 0 0,0 2 0 0 0,1 1 0 0 0,-1 1 0 0 0,30-1 0 0 0,-70 20 3 0 0,-3-1-9 0 0,0-1 1 0 0,-1-1 0 0 0,-38 18 0 0 0,-74 23 54 0 0,73-30-36 0 0,-114 45-63 0 0,-672 274 39 0 0,741-297-53 0 0,-284 131-154 0 0,365-161 148 0 0,23-15 40 0 0,0 0 1 0 0,0 0-1 0 0,0 1 0 0 0,1-1 1 0 0,-1 0-1 0 0,0 0 0 0 0,0 1 1 0 0,1-1-1 0 0,-1 0 0 0 0,0 0 1 0 0,1 0-1 0 0,-1 0 0 0 0,0 1 1 0 0,0-1-1 0 0,1 0 0 0 0,-1 0 1 0 0,0 0-1 0 0,1 0 0 0 0,-1 0 1 0 0,0 0-1 0 0,1 0 0 0 0,-1 0 1 0 0,0 0-1 0 0,1 0 0 0 0,-1 0 1 0 0,0 0-1 0 0,1 0 0 0 0,-1 0 1 0 0,0 0-1 0 0,1 0 0 0 0,-1-1 1 0 0,0 1-1 0 0,0 0 0 0 0,1 0 1 0 0,-1 0-1 0 0,53-12-71 0 0,337-127 71 0 0,-233 76 20 0 0,1272-418-148 0 0,-1196 424 57 0 0,-197 55 60 0 0,-29 7 31 0 0,-15 7 40 0 0,-12 4-55 0 0,0-2 1 0 0,-1 0-1 0 0,-37 17 1 0 0,-75 27 1 0 0,66-30-3 0 0,-756 331 172 0 0,557-252-152 0 0,-18 9-150 0 0,282-115 106 0 0,19-12 18 0 0,34-15-26 0 0,68-26 0 0 0,-22 11-28 0 0,1344-505-908 0 0,-1395 530 940 0 0,-27 10 92 0 0,-47 17-22 0 0,-857 414 21 0 0,788-374-36 0 0,-84 50 67 0 0,180-100-33 0 0,7-2-52 0 0,0 0 0 0 0,-1 0 0 0 0,1-1 0 0 0,0 1 0 0 0,-1-1 0 0 0,1-1 0 0 0,8-4-1 0 0,1 0-2 0 0,187-91-15 0 0,-23 9 0 0 0,834-299 31 0 0,-780 318-183 0 0,-190 64 163 0 0,-48 18 79 0 0,-6-1-68 0 0,0 0 1 0 0,0 0-1 0 0,-1-1 1 0 0,-1-1 0 0 0,1 0-1 0 0,-1-1 1 0 0,-20 10-1 0 0,6-2-8 0 0,-399 217 47 0 0,136-78-10 0 0,182-99 30 0 0,-57 33 59 0 0,151-76-106 0 0,23-10-23 0 0,29-9-15 0 0,3-5 16 0 0,-1-2 0 0 0,67-31 0 0 0,-34 13-3 0 0,1113-419-173 0 0,-1125 428 212 0 0,-59 21-52 0 0,-4 3-4 0 0,-31 18 16 0 0,-1-2 1 0 0,0-1-1 0 0,-1-2 0 0 0,-44 14 0 0 0,8-3 69 0 0,-505 226-110 0 0,529-228 70 0 0,2 1 1 0 0,-44 34-1 0 0,60-30-57 0 0,27-27 30 0 0,6-2 43 0 0,5 0-41 0 0,0 0 1 0 0,0-1-1 0 0,0 0 0 0 0,1 0 1 0 0,-1-1-1 0 0,0 0 0 0 0,-1-1 1 0 0,10-3-1 0 0,74-36-14 0 0,-35 14 3 0 0,406-164-183 0 0,-245 105 126 0 0,299-108-60 0 0,-445 172 311 0 0,-69 22-158 0 0,-17 11 35 0 0,-41 24 85 0 0,-85 38 0 0 0,33-18-129 0 0,69-33 9 0 0,-84 44 60 0 0,-212 149-1 0 0,324-206-99 0 0,2 1 1 0 0,-1 0-1 0 0,1 0 0 0 0,-9 14 0 0 0,12-16-1 0 0,4-5 9 0 0,15 15 41 0 0,-9-18-39 0 0,0 1 0 0 0,1-1 1 0 0,-1 0-1 0 0,0 0 0 0 0,0 0 1 0 0,0-1-1 0 0,0 1 0 0 0,0-1 1 0 0,0-1-1 0 0,0 1 0 0 0,-1-1 0 0 0,1 0 1 0 0,4-3-1 0 0,2-1-8 0 0,158-82-68 0 0,233-85 0 0 0,-253 113 55 0 0,-42 15 13 0 0,146-55-14 0 0,-250 100 65 0 0,-30 22-16 0 0,-55 30 30 0 0,-147 66 0 0 0,76-43-38 0 0,-423 233-43 0 0,568-303 31 0 0,-27 15 11 0 0,-38 26 1 0 0,72-44-40 0 0,1 1 20 0 0,1-1 1 0 0,0 0-1 0 0,-1 1 1 0 0,1-1 0 0 0,0 0-1 0 0,0 0 1 0 0,0 0 0 0 0,0 0-1 0 0,0 0 1 0 0,0 0-1 0 0,1 0 1 0 0,-1 0 0 0 0,0 0-1 0 0,0-1 1 0 0,1 1 0 0 0,1 0-1 0 0,5-1 8 0 0,1-1 1 0 0,-1 0-1 0 0,0 0 0 0 0,1-1 0 0 0,-1 0 1 0 0,0 0-1 0 0,0-1 0 0 0,9-4 0 0 0,1 0 7 0 0,292-131 70 0 0,-122 49-155 0 0,99-41 8 0 0,234-99-45 0 0,-457 207 133 0 0,-61 21 45 0 0,-9 14-32 0 0,2-8-24 0 0,0 0-1 0 0,-1 0 1 0 0,0 0 0 0 0,0 0-1 0 0,0 0 1 0 0,0-1 0 0 0,-1 0-1 0 0,-7 4 1 0 0,-55 28-37 0 0,33-19 20 0 0,-130 70-44 0 0,-453 255 175 0 0,543-293-301 0 0,74-48 128 0 0,9-1 9 0 0,1-2 31 0 0,0 1 1 0 0,-1-2-1 0 0,1 1 1 0 0,-1-1 0 0 0,0 0-1 0 0,0 0 1 0 0,0-1-1 0 0,8-5 1 0 0,1 0 5 0 0,628-272 25 0 0,-181 87 55 0 0,-356 142 2 0 0,-588 283-117 0 0,323-144 190 0 0,-236 171 0 0 0,376-240-178 0 0,17-17 24 0 0,0-1-1 0 0,0 0 0 0 0,-1 1 1 0 0,1-1-1 0 0,0 0 0 0 0,0 1 1 0 0,0-1-1 0 0,0 1 0 0 0,0-1 1 0 0,0 0-1 0 0,0 1 0 0 0,0-1 1 0 0,0 0-1 0 0,0 1 0 0 0,0-1 1 0 0,0 0-1 0 0,0 1 0 0 0,1-1 1 0 0,-1 0-1 0 0,0 1 0 0 0,0-1 1 0 0,0 0-1 0 0,0 1 0 0 0,1-1 1 0 0,-1 0-1 0 0,0 1 0 0 0,0-1 1 0 0,1 0-1 0 0,-1 0 0 0 0,0 1 1 0 0,0-1-1 0 0,1 0 0 0 0,2 1 0 0 0,-1 0 0 0 0,0 0 0 0 0,1-1 0 0 0,-1 1 0 0 0,1-1 0 0 0,-1 0 0 0 0,1 0 0 0 0,-1 0-1 0 0,1 0 1 0 0,-1 0 0 0 0,1 0 0 0 0,-1-1 0 0 0,1 1 0 0 0,3-2 0 0 0,69-23-53 0 0,0-4 1 0 0,-3-3 0 0 0,76-44-1 0 0,11-5 12 0 0,369-152-167 0 0,-192 88 45 0 0,-298 128 161 0 0,27-13-28 0 0,118-36 0 0 0,-181 65 86 0 0,-18 16 42 0 0,-6 3-61 0 0,0-1 0 0 0,-1-1 1 0 0,-32 17-1 0 0,-82 34 17 0 0,92-45-49 0 0,-783 392-17 0 0,824-411 4 0 0,-30 16-69 0 0,27-12 37 0 0,18-6 16 0 0,16-8 12 0 0,0-2 0 0 0,0 0 1 0 0,-1-2-1 0 0,34-19 0 0 0,8-2-47 0 0,413-159-232 0 0,9 23 48 0 0,-299 105 176 0 0,102-28 59 0 0,-188 60 313 0 0,-122 37-281 0 0,0 2 0 0 0,-22 12 1 0 0,0 1-23 0 0,-492 213 94 0 0,-6 3-118 0 0,63-5 177 0 0,507-239-127 0 0,30-13-47 0 0,-27 6 24 0 0,772-294-182 0 0,-1 70-20 0 0,-766 230 344 0 0,-38 7-102 0 0,-5 3 27 0 0,-33 19-19 0 0,-1 0 1 0 0,0-2-1 0 0,-41 13 1 0 0,14-4-25 0 0,-412 179 100 0 0,347-152-99 0 0,-4-4 37 0 0,-12 5 196 0 0,141-55-230 0 0,7-1-68 0 0,0-1 27 0 0,-1 0 0 0 0,1 1 0 0 0,0-2 0 0 0,-1 1 0 0 0,1 0 0 0 0,4-3 0 0 0,3-1 14 0 0,184-76-32 0 0,30-10 51 0 0,658-192-518 0 0,-671 220 400 0 0,-163 48 62 0 0,-4 0 98 0 0,89-16 0 0 0,-151 45 102 0 0,-24 8-135 0 0,-1-1 0 0 0,-1-3 0 0 0,-1-1 0 0 0,-52 13 0 0 0,24-8-14 0 0,-13 6 8 0 0,-298 102 31 0 0,11 25 128 0 0,327-132-179 0 0,-69 47 0 0 0,112-69-10 0 0,1 1 1 0 0,-1-1 0 0 0,0 1-1 0 0,1-1 1 0 0,-1 1 0 0 0,0-1 0 0 0,1 1-1 0 0,0 0 1 0 0,-1 0 0 0 0,1 0-1 0 0,0-1 1 0 0,0 1 0 0 0,0 0 0 0 0,0 1-1 0 0,1-1 1 0 0,-2 3 0 0 0,2-5-1 0 0,0 1 0 0 0,0-1 1 0 0,0 1-1 0 0,0-1 1 0 0,0 1-1 0 0,0-1 0 0 0,0 1 1 0 0,1-1-1 0 0,-1 1 0 0 0,0-1 1 0 0,0 1-1 0 0,0-1 0 0 0,1 1 1 0 0,-1-1-1 0 0,0 1 1 0 0,0-1-1 0 0,1 0 0 0 0,-1 1 1 0 0,0-1-1 0 0,1 1 0 0 0,-1-1 1 0 0,0 0-1 0 0,1 1 1 0 0,0-1-1 0 0,0 1-2 0 0,1 0 1 0 0,-1-1 0 0 0,1 1-1 0 0,-1-1 1 0 0,0 0-1 0 0,1 0 1 0 0,-1 1-1 0 0,1-1 1 0 0,-1 0 0 0 0,1 0-1 0 0,-1 0 1 0 0,3-1-1 0 0,21-4 12 0 0,-1-1 0 0 0,1-1 0 0 0,-2-1 0 0 0,1-1 0 0 0,23-13 0 0 0,21-8-15 0 0,428-140-207 0 0,12 27 72 0 0,-157 46 65 0 0,-327 90 119 0 0,36-10 209 0 0,-54 15-178 0 0,-7 4-5 0 0,-31 9 40 0 0,-830 290 191 0 0,670-226-245 0 0,154-57-59 0 0,1 1 0 0 0,-67 46 1 0 0,94-58-2 0 0,0 2 1 0 0,1-1-1 0 0,0 1 1 0 0,-10 13-1 0 0,18-20 13 0 0,2 1-31 0 0,-1-2 22 0 0,1 0 0 0 0,-1 1 0 0 0,1-1 0 0 0,0 0 0 0 0,-1 1 0 0 0,1-1 0 0 0,0 0 0 0 0,0 0 0 0 0,0 0 0 0 0,-1 0 0 0 0,1 0 0 0 0,0 0 1 0 0,1 0-1 0 0,-1 0 0 0 0,0 0 0 0 0,0 0 0 0 0,0 0 0 0 0,1-1 0 0 0,-1 1 0 0 0,0-1 0 0 0,0 1 0 0 0,3 0 0 0 0,1-1-10 0 0,1 0-1 0 0,-1 0 1 0 0,0 0-1 0 0,0-1 1 0 0,0 0-1 0 0,5-1 1 0 0,54-15-14 0 0,-1-3-1 0 0,104-48 1 0 0,-29 10-34 0 0,500-175-65 0 0,-93 35-68 0 0,-503 183 205 0 0,-26 10 10 0 0,-22 11 43 0 0,-260 111 153 0 0,-21 11 125 0 0,216-88-228 0 0,-112 84 0 0 0,140-90-80 0 0,3 1 0 0 0,0 2 0 0 0,-53 66 0 0 0,74-70-32 0 0,18-31-38 0 0,2-1 34 0 0,0 1 1 0 0,0-1-1 0 0,-1 0 1 0 0,1 0-1 0 0,0 1 0 0 0,0-1 1 0 0,0 0-1 0 0,1 0 1 0 0,-1 0-1 0 0,0 0 0 0 0,0 0 1 0 0,0-1-1 0 0,1 1 1 0 0,-1 0-1 0 0,2 0 1 0 0,2-1 3 0 0,1-1 0 0 0,-1 0 0 0 0,0 0 0 0 0,0 0 0 0 0,0-1 0 0 0,0 1 0 0 0,8-5 0 0 0,-2 2 1 0 0,67-29-69 0 0,109-63-1 0 0,-58 26-5 0 0,947-454-197 0 0,-1388 659 383 0 0,220-94-105 0 0,-620 296 194 0 0,653-306-196 0 0,-85 52 61 0 0,114-55-25 0 0,55-24-50 0 0,19-12 11 0 0,0-1-1 0 0,0-3 0 0 0,66-25 1 0 0,-37 11-19 0 0,1287-383-631 0 0,-1235 378 728 0 0,-122 30-73 0 0,-24 13 36 0 0,-252 115 131 0 0,-96 51 70 0 0,-266 148 159 0 0,1100-541-654 0 0,105-43-253 0 0,16 42 232 0 0,-524 200 343 0 0,-73 31 14 0 0,-10 3-63 0 0,-1-2 1 0 0,-1 0-1 0 0,-1-2 1 0 0,0 0-1 0 0,-43 17 1 0 0,31-15 12 0 0,-76 37 104 0 0,-224 109 145 0 0,14 24-105 0 0,200-109-135 0 0,120-75-38 0 0,12-2-9 0 0,0-1 1 0 0,0 0-1 0 0,0-1 1 0 0,0 0-1 0 0,0 0 1 0 0,0-1-1 0 0,9-4 1 0 0,68-35-71 0 0,-43 20 67 0 0,708-327-792 0 0,-727 337 773 0 0,101-46-114 0 0,150-46 1 0 0,-275 104 138 0 0,0 0 0 0 0,-1 0 1 0 0,1 0-1 0 0,0 0 1 0 0,0 0-1 0 0,0 0 1 0 0,0 0-1 0 0,-1 1 1 0 0,1-1-1 0 0,0 0 1 0 0,0 1-1 0 0,-1-1 1 0 0,1 1-1 0 0,0-1 1 0 0,-1 1-1 0 0,1-1 0 0 0,0 1 1 0 0,-1-1-1 0 0,1 1 1 0 0,0 0-1 0 0,-1-1 1 0 0,1 1-1 0 0,-1 0 1 0 0,1 0-1 0 0,-4 4 5 0 0,0-1-1 0 0,0 0 1 0 0,-1 0-1 0 0,1 0 1 0 0,-1-1-1 0 0,0 1 1 0 0,0-1-1 0 0,-5 3 1 0 0,1 1 8 0 0,-73 54 223 0 0,-142 78 1 0 0,20-12-23 0 0,-128 92 73 0 0,314-207-245 0 0,3-3 21 0 0,29-13-46 0 0,97-43-201 0 0,200-118 0 0 0,-220 113 27 0 0,498-295-417 0 0,-585 343 596 0 0,17-8-4 0 0,-16 13 23 0 0,-10 8 78 0 0,-7 6-84 0 0,-2 0 1 0 0,1-1-1 0 0,-2-1 1 0 0,0 0-1 0 0,0-1 1 0 0,-32 20-1 0 0,25-17-10 0 0,-123 85 79 0 0,-85 64 59 0 0,-56 58-21 0 0,256-193-161 0 0,27-27 33 0 0,14 4-32 0 0,-8-5 16 0 0,0-1 1 0 0,-1 0 0 0 0,1 1 0 0 0,0-2-1 0 0,-1 1 1 0 0,1 0 0 0 0,0-1 0 0 0,-1 1-1 0 0,1-1 1 0 0,-1 0 0 0 0,7-3 0 0 0,43-21 2 0 0,-31 14-10 0 0,380-215-134 0 0,-75 36-168 0 0,-257 153 247 0 0,11-6-41 0 0,125-48 0 0 0,-186 88 124 0 0,-20 3-22 0 0,0 0 1 0 0,1 0 0 0 0,-1 1 0 0 0,0-1 0 0 0,0 0 0 0 0,0 0-1 0 0,0 1 1 0 0,0-1 0 0 0,0 0 0 0 0,0 0 0 0 0,1 1-1 0 0,-1-1 1 0 0,0 0 0 0 0,0 0 0 0 0,0 1 0 0 0,0-1 0 0 0,0 0-1 0 0,0 0 1 0 0,0 1 0 0 0,0-1 0 0 0,0 0 0 0 0,-1 0 0 0 0,1 1-1 0 0,0-1 1 0 0,0 0 0 0 0,0 0 0 0 0,0 1 0 0 0,0-1 0 0 0,0 0-1 0 0,0 0 1 0 0,-1 0 0 0 0,1 1 0 0 0,0-1 0 0 0,0 0-1 0 0,0 0 1 0 0,0 0 0 0 0,-1 1 0 0 0,-27 28 24 0 0,-6-2 22 0 0,-2-2-1 0 0,0-1 1 0 0,-2-2-1 0 0,-56 24 1 0 0,13-6 75 0 0,-465 280 546 0 0,505-295-600 0 0,-2 1 4 0 0,1 2 0 0 0,-44 36 0 0 0,84-62-66 0 0,22 2 6 0 0,6-1-16 0 0,4-8 9 0 0,0-2 0 0 0,56-20 0 0 0,-43 12 4 0 0,74-27-37 0 0,122-63-1 0 0,103-73-246 0 0,211-94-71 0 0,-527 260 319 0 0,-19 8 17 0 0,0 1-1 0 0,0 0 1 0 0,0 0 0 0 0,0 0-1 0 0,1 1 1 0 0,-1 0 0 0 0,1 0-1 0 0,-1 1 1 0 0,1 0-1 0 0,-1 1 1 0 0,11-1 0 0 0,-17 1 12 0 0,-1 0 0 0 0,1 1 0 0 0,-1-1 0 0 0,1 0 1 0 0,-1 0-1 0 0,0 0 0 0 0,1 0 0 0 0,-1 0 0 0 0,1 1 1 0 0,-1-1-1 0 0,1 0 0 0 0,-1 0 0 0 0,0 1 0 0 0,1-1 1 0 0,-1 0-1 0 0,1 1 0 0 0,-1-1 0 0 0,0 0 0 0 0,1 1 1 0 0,-1-1-1 0 0,0 0 0 0 0,0 1 0 0 0,1-1 1 0 0,-1 1-1 0 0,0-1 0 0 0,0 1 0 0 0,0-1 0 0 0,1 1 1 0 0,-1-1-1 0 0,0 1 0 0 0,0 0 0 0 0,-6 16 62 0 0,-22 16 34 0 0,-4-7-49 0 0,0 0 1 0 0,-2-3 0 0 0,0 0-1 0 0,-46 20 1 0 0,12-5 73 0 0,-443 245 321 0 0,461-258-412 0 0,-14 7 67 0 0,-75 49 1 0 0,136-79-100 0 0,-16 14 24 0 0,18-16-23 0 0,1 1 0 0 0,0-1 0 0 0,0 0-1 0 0,0 1 1 0 0,0-1 0 0 0,-1 0 0 0 0,1 1 0 0 0,0-1 0 0 0,0 0-1 0 0,0 1 1 0 0,0-1 0 0 0,0 0 0 0 0,0 1 0 0 0,0-1 0 0 0,0 0-1 0 0,0 1 1 0 0,0-1 0 0 0,0 0 0 0 0,0 1 0 0 0,0-1 0 0 0,0 0-1 0 0,0 1 1 0 0,0-1 0 0 0,1 0 0 0 0,-1 1 0 0 0,0-1-1 0 0,0 0 1 0 0,0 1 0 0 0,0-1 0 0 0,1 0 0 0 0,-1 0 0 0 0,0 1-1 0 0,0-1 1 0 0,1 0 0 0 0,-1 0 0 0 0,0 1 0 0 0,0-1 0 0 0,1 0-1 0 0,-1 0 1 0 0,0 0 0 0 0,1 0 0 0 0,-1 1 0 0 0,0-1 0 0 0,1 0-1 0 0,-1 0 1 0 0,0 0 0 0 0,1 0 0 0 0,-1 0 0 0 0,0 0 0 0 0,1 0-1 0 0,-1 0 1 0 0,0 0 0 0 0,1 0 0 0 0,-1 0 0 0 0,0 0-1 0 0,1 0 1 0 0,11 0 0 0 0,-1 0-1 0 0,0 0 1 0 0,1-1-1 0 0,-1 0 1 0 0,0-1-1 0 0,1-1 1 0 0,-1 0-1 0 0,20-8 1 0 0,-13 5-25 0 0,316-125-363 0 0,-12-27-148 0 0,-250 121 442 0 0,126-58-196 0 0,223-71 1 0 0,-311 130 507 0 0,-107 35-141 0 0,-24 14 61 0 0,-166 90 169 0 0,87-51-34 0 0,-143 102 1 0 0,87-43 37 0 0,-129 104-102 0 0,283-214-210 0 0,1 0 0 0 0,-1 0 1 0 0,0 1-1 0 0,0-1 0 0 0,1 0 0 0 0,-1 1 1 0 0,1 0-1 0 0,-1-1 0 0 0,1 1 1 0 0,0 0-1 0 0,0-1 0 0 0,0 1 0 0 0,-2 3 1 0 0,28-18 31 0 0,0 0 17 0 0,95-54-258 0 0,163-121 0 0 0,-44 25-292 0 0,123-44 43 0 0,-277 165 365 0 0,2 4 1 0 0,124-37-1 0 0,-209 74 96 0 0,0 0-1 0 0,0 1 1 0 0,0-1-1 0 0,0 1 1 0 0,0-1 0 0 0,0 1-1 0 0,0 0 1 0 0,0-1 0 0 0,0 1-1 0 0,0 0 1 0 0,0 1-1 0 0,0-1 1 0 0,0 0 0 0 0,0 0-1 0 0,0 1 1 0 0,0 0 0 0 0,2 0-1 0 0,-3 0 3 0 0,-1-1 0 0 0,1 1 0 0 0,-1 0 0 0 0,1-1 0 0 0,-1 1 0 0 0,1 0 0 0 0,-1 0 0 0 0,0-1 0 0 0,1 1 0 0 0,-1 0 0 0 0,0 0 0 0 0,0 0 0 0 0,1 0 0 0 0,-1-1 0 0 0,0 1 0 0 0,0 0 0 0 0,0 0 0 0 0,0 0 0 0 0,0 0 0 0 0,0 0 0 0 0,-1-1 0 0 0,1 1 0 0 0,0 0 0 0 0,0 0 0 0 0,-1 0-1 0 0,0 1 1 0 0,-2 5 26 0 0,-1 1-1 0 0,1-1 1 0 0,-2 0-1 0 0,1 0 0 0 0,-1 0 1 0 0,-9 9-1 0 0,-61 58 274 0 0,-121 91-1 0 0,65-58-119 0 0,27-24-5 0 0,-194 119 0 0 0,270-183-164 0 0,26-17 14 0 0,7-6-1 0 0,2-2-15 0 0,23-14-157 0 0,57-30 0 0 0,0 1-69 0 0,-25 9 11 0 0,375-220-851 0 0,-280 185 754 0 0,195-63-1 0 0,-335 131 296 0 0,-13 6 18 0 0,0-1 1 0 0,1 1-1 0 0,-1-1 0 0 0,0 1 0 0 0,1 0 0 0 0,4 0 1 0 0,-15 16 118 0 0,0-7-102 0 0,-1 0-1 0 0,0 0 1 0 0,0-1 0 0 0,-1 1-1 0 0,0-2 1 0 0,0 1-1 0 0,0-1 1 0 0,-1 0 0 0 0,-15 6-1 0 0,-4 5 89 0 0,-189 114 432 0 0,-12 8-90 0 0,83-47-248 0 0,-228 105 1 0 0,352-184-205 0 0,22-13-8 0 0,0 0 0 0 0,-1 0 1 0 0,1 0-1 0 0,0 0 0 0 0,0 0 0 0 0,0 1 0 0 0,0-1 0 0 0,0 0 0 0 0,0 0 0 0 0,-1 0 0 0 0,1 0 0 0 0,0 0 1 0 0,0 0-1 0 0,0 1 0 0 0,0-1 0 0 0,0 0 0 0 0,0 0 0 0 0,0 0 0 0 0,0 0 0 0 0,0 0 0 0 0,0 1 1 0 0,0-1-1 0 0,0 0 0 0 0,0 0 0 0 0,-1 0 0 0 0,1 0 0 0 0,0 1 0 0 0,0-1 0 0 0,1 0 0 0 0,-1 0 0 0 0,0 0 1 0 0,0 0-1 0 0,0 0 0 0 0,0 1 0 0 0,0-1 0 0 0,0 0 0 0 0,0 0 0 0 0,0 0 0 0 0,0 0 0 0 0,0 0 0 0 0,0 1 1 0 0,0-1-1 0 0,0 0 0 0 0,1 0 0 0 0,-1 0 0 0 0,0 0 0 0 0,0 0 0 0 0,0 0 0 0 0,0 0 0 0 0,0 1 0 0 0,0-1 1 0 0,1 0-1 0 0,-1 0 0 0 0,0 0 0 0 0,4 1 1 0 0,-1-1 0 0 0,1 0 1 0 0,-1 0-1 0 0,1 0 0 0 0,-1 0 1 0 0,1 0-1 0 0,-1-1 0 0 0,1 0 0 0 0,3-1 1 0 0,67-20-100 0 0,115-51 0 0 0,-128 47 36 0 0,282-140-464 0 0,-106 48 185 0 0,-232 115 336 0 0,562-240-509 0 0,-559 240 544 0 0,1 0 0 0 0,-1 1-1 0 0,1 1 1 0 0,-1-1 0 0 0,14 1 0 0 0,-22 2-17 0 0,0 1-1 0 0,0-1 1 0 0,0 1 0 0 0,0-1 0 0 0,0 1-1 0 0,0-1 1 0 0,0 1 0 0 0,-1 0-1 0 0,1-1 1 0 0,-1 1 0 0 0,0 1 0 0 0,1-3-13 0 0,-2 6 14 0 0,-1 0 0 0 0,0 0 0 0 0,-1 1 1 0 0,0-2-1 0 0,0 1 0 0 0,0 0 1 0 0,0-1-1 0 0,-1 0 0 0 0,0 0 0 0 0,-10 8 1 0 0,-9 5 86 0 0,-31 19 0 0 0,34-24-47 0 0,-81 49 170 0 0,-141 101 414 0 0,128-78-284 0 0,-82 70-43 0 0,195-154-91 0 0,22-3-249 0 0,0-1-1 0 0,-1-1 1 0 0,1-1 0 0 0,-1-1-1 0 0,0 0 1 0 0,0-1-1 0 0,18-11 1 0 0,2 2-39 0 0,54-28-235 0 0,121-76 1 0 0,-81 42 36 0 0,83-40-297 0 0,390-152-1 0 0,-575 262 606 0 0,-32 8-42 0 0,1 0 0 0 0,0 0 0 0 0,0 1-1 0 0,-1-1 1 0 0,1 0 0 0 0,0 0 0 0 0,0 0 0 0 0,0 1 0 0 0,0-1-1 0 0,-1 0 1 0 0,1 0 0 0 0,0 1 0 0 0,0-1 0 0 0,0 0 0 0 0,0 0-1 0 0,0 1 1 0 0,0-1 0 0 0,0 0 0 0 0,0 0 0 0 0,0 1-1 0 0,0-1 1 0 0,0 0 0 0 0,0 1 0 0 0,0-1 0 0 0,0 0 0 0 0,0 0-1 0 0,0 1 1 0 0,0-1 0 0 0,0 0 0 0 0,0 1 0 0 0,0-1 0 0 0,0 0-1 0 0,0 0 1 0 0,0 1 0 0 0,1-1 0 0 0,-1 0 0 0 0,0 0-1 0 0,0 0 1 0 0,0 1 0 0 0,0-1 0 0 0,1 0 0 0 0,-1 0 0 0 0,0 0-1 0 0,0 1 1 0 0,0-1 0 0 0,1 0 0 0 0,-1 0 0 0 0,0 0 0 0 0,0 0-1 0 0,1 0 1 0 0,-1 1 0 0 0,0-1 0 0 0,1 0 0 0 0,-1 0 0 0 0,0 0-1 0 0,0 0 1 0 0,1 0 0 0 0,-1 0 0 0 0,0 0 0 0 0,1 0-1 0 0,-1 0 1 0 0,-14 14 37 0 0,-1-1 1 0 0,-1 0-1 0 0,0-1 0 0 0,-32 17 0 0 0,17-9 23 0 0,-232 130 521 0 0,-28 18-1 0 0,152-79-394 0 0,30-21-17 0 0,-108 89 0 0 0,213-154-173 0 0,1-1 19 0 0,0 0 1 0 0,0 1-1 0 0,0-1 0 0 0,1 1 0 0 0,-1-1 1 0 0,1 1-1 0 0,0 0 0 0 0,-3 5 0 0 0,15-1 69 0 0,-7-6-83 0 0,1 0-1 0 0,-1-1 1 0 0,1 1 0 0 0,-1-1 0 0 0,1 1 0 0 0,-1-1 0 0 0,1 0 0 0 0,-1-1 0 0 0,1 1 0 0 0,-1 0 0 0 0,1-1-1 0 0,5-2 1 0 0,49-18-21 0 0,-37 13 24 0 0,-19 7-7 0 0,149-55-445 0 0,172-93 0 0 0,165-132-944 0 0,-38 21 598 0 0,-440 254 805 0 0,14-7 118 0 0,-21 14-45 0 0,-11 10-10 0 0,-36 28 224 0 0,-1-3 0 0 0,-90 57 0 0 0,39-29 111 0 0,-644 443 1203 0 0,680-464-1521 0 0,57-41 25 0 0,16-8-95 0 0,63-31 7 0 0,185-100-952 0 0,255-159-657 0 0,14 29 565 0 0,-432 227 937 0 0,-97 39 87 0 0,-1 1 0 0 0,1 0 1 0 0,-1-1-1 0 0,1 1 1 0 0,-1 0-1 0 0,1-1 0 0 0,-1 1 1 0 0,1 0-1 0 0,-1 0 1 0 0,1 0-1 0 0,0 0 1 0 0,-1-1-1 0 0,1 1 0 0 0,-1 0 1 0 0,1 0-1 0 0,0 0 1 0 0,-1 0-1 0 0,1 0 0 0 0,-1 0 1 0 0,1 1-1 0 0,0-1 1 0 0,-1 0-1 0 0,1 0 1 0 0,-1 0-1 0 0,1 1 0 0 0,-1-1 1 0 0,1 0-1 0 0,0 0 1 0 0,-1 1-1 0 0,1-1 0 0 0,-1 0 1 0 0,0 1-1 0 0,1-1 1 0 0,-1 1-1 0 0,1-1 0 0 0,-1 1 1 0 0,1 0-1 0 0,-1 0 4 0 0,0 0-1 0 0,0 0 0 0 0,0 0 0 0 0,0 0 0 0 0,0 1 1 0 0,0-1-1 0 0,-1 0 0 0 0,1 0 0 0 0,0 0 0 0 0,-1 0 1 0 0,1 0-1 0 0,0 0 0 0 0,-1 0 0 0 0,1 0 0 0 0,-1 0 1 0 0,0 0-1 0 0,-1 1 0 0 0,-18 23 151 0 0,-1-2 1 0 0,-1-1-1 0 0,-1 0 0 0 0,-28 19 1 0 0,-109 69 507 0 0,-532 298 1792 0 0,664-391-2263 0 0,23-12-73 0 0,17-8-128 0 0,183-82-1115 0 0,61-51-47 0 0,-96 47 601 0 0,496-209-922 0 0,-555 266 1460 0 0,-100 33 35 0 0,-1 0 0 0 0,0 0 0 0 0,0-1 0 0 0,1 1 0 0 0,-1 0 0 0 0,0 0 0 0 0,0-1 0 0 0,0 1 0 0 0,0 0 0 0 0,0 0 1 0 0,0 0-1 0 0,0-1 0 0 0,0 1 0 0 0,0 0 0 0 0,0 0 0 0 0,0-1 0 0 0,0 1 0 0 0,-1 1 0 0 0,-1 3 10 0 0,0 0 1 0 0,0 0-1 0 0,-1 0 0 0 0,1-1 1 0 0,-1 1-1 0 0,0-1 0 0 0,-1 1 0 0 0,1-1 1 0 0,-8 6-1 0 0,-42 36 174 0 0,36-34-154 0 0,-187 127 909 0 0,50-37-264 0 0,33-18-430 0 0,-110 84 312 0 0,223-161-501 0 0,0 0-1 0 0,1 1 1 0 0,-10 12-1 0 0,15-18 11 0 0,3-1-74 0 0,-1 0-1 0 0,1 0 1 0 0,-1 0-1 0 0,1 0 1 0 0,-1-1-1 0 0,1 1 1 0 0,0 0 0 0 0,0 0-1 0 0,-1-1 1 0 0,1 1-1 0 0,0 0 1 0 0,0-1 0 0 0,-1 1-1 0 0,1-1 1 0 0,0 1-1 0 0,0-1 1 0 0,0 0-1 0 0,1 1 1 0 0,8-2 3 0 0,-1 0 0 0 0,1-1-1 0 0,-1 0 1 0 0,1-1 0 0 0,-1 0 0 0 0,0 0 0 0 0,16-9-1 0 0,8-1-96 0 0,91-40-538 0 0,158-92 0 0 0,-106 50 12 0 0,-175 95 616 0 0,616-285-1573 0 0,-572 272 1510 0 0,-42 12 126 0 0,-5 4 18 0 0,-4 6-40 0 0,0 0 1 0 0,-1 0-1 0 0,0-1 1 0 0,0 0 0 0 0,-1 0-1 0 0,0-1 1 0 0,-19 12 0 0 0,-73 42 350 0 0,70-44-264 0 0,-742 416 2338 0 0,730-410-2319 0 0,-40 31 0 0 0,80-53-22 0 0,13 3 67 0 0,3-4-192 0 0,1 0 0 0 0,-1-2 0 0 0,1 1 0 0 0,-1-2 0 0 0,0 1 0 0 0,0-2-1 0 0,22-8 1 0 0,-3 2-1 0 0,76-25-465 0 0,135-63 0 0 0,97-68-500 0 0,-12 5 91 0 0,-270 134 742 0 0,235-96-342 0 0,-291 122 552 0 0,-16 16 22 0 0,8-12-66 0 0,-30 25 185 0 0,-1-1 0 0 0,-63 34-1 0 0,8-6 116 0 0,-394 308 635 0 0,425-310-775 0 0,58-52-135 0 0,19-3-48 0 0,0-1 1 0 0,-1 0 0 0 0,0-1-1 0 0,1-1 1 0 0,-2-1 0 0 0,1 0-1 0 0,24-15 1 0 0,-23 13-22 0 0,60-29-325 0 0,123-81 0 0 0,97-78-607 0 0,15 27 171 0 0,-273 156 677 0 0,-37 13 181 0 0,-2 3-74 0 0,0 0 1 0 0,-1 0-1 0 0,0-1 1 0 0,1 1-1 0 0,-1 0 1 0 0,0 0-1 0 0,0 0 0 0 0,-1-1 1 0 0,1 1-1 0 0,0-1 1 0 0,-1 1-1 0 0,0-1 1 0 0,-2 4-1 0 0,-29 25 170 0 0,-146 101 486 0 0,37-32-174 0 0,0 2-250 0 0,85-64-136 0 0,1 3 0 0 0,1 2 0 0 0,-49 52 1 0 0,103-93-123 0 0,11 0 70 0 0,-3-2-52 0 0,-1 0 0 0 0,1 0-1 0 0,0 0 1 0 0,-1-1-1 0 0,1 0 1 0 0,-1 0 0 0 0,1 0-1 0 0,-1-1 1 0 0,9-3 0 0 0,-1 0 40 0 0,66-19-222 0 0,-2-5 0 0 0,121-60 0 0 0,133-98-1278 0 0,-313 176 1362 0 0,61-37-336 0 0,373-200-1281 0 0,-408 235 1912 0 0,-51 31 115 0 0,-1-7-218 0 0,0 0 0 0 0,-1-1 0 0 0,0 0 0 0 0,-1-1 0 0 0,-11 10 0 0 0,-57 45 379 0 0,42-37-297 0 0,-246 175 968 0 0,-14-19-351 0 0,171-108-532 0 0,80-49-155 0 0,-36 24 290 0 0,78-49-29 0 0,4-2-374 0 0,263-141-702 0 0,-198 105 166 0 0,103-76-1 0 0,52-63-437 0 0,-89 69 480 0 0,192-151 55 0 0,-315 252 591 0 0,-6 8-32 0 0,-10 17 52 0 0,-21 30 156 0 0,-224 263 1316 0 0,201-255-1375 0 0,-74 71 69 0 0,-25 29 191 0 0,148-156-517 0 0,0 0 0 0 0,0 0 0 0 0,0 0 0 0 0,0 0 0 0 0,1 0 0 0 0,-1 0 0 0 0,0 0 0 0 0,1 0 0 0 0,-1 1 0 0 0,0-1 0 0 0,1 0 0 0 0,-1 0 0 0 0,1 0 0 0 0,0 1 0 0 0,-1-1 0 0 0,1 0 0 0 0,0 1 0 0 0,0-1 0 0 0,0 0 0 0 0,0 0 0 0 0,0 1 0 0 0,0 1 0 0 0,2-3-3 0 0,-1 1 0 0 0,0 0 0 0 0,0-1 0 0 0,1 1 0 0 0,-1-1-1 0 0,0 1 1 0 0,1-1 0 0 0,-1 0 0 0 0,0 0 0 0 0,1 0 0 0 0,-1 1 0 0 0,0-1-1 0 0,1 0 1 0 0,-1-1 0 0 0,1 1 0 0 0,-1 0 0 0 0,0 0 0 0 0,1-1 0 0 0,-1 1-1 0 0,0 0 1 0 0,1-1 0 0 0,-1 1 0 0 0,0-1 0 0 0,2-1 0 0 0,64-23-189 0 0,-2-2 0 0 0,112-66 0 0 0,115-96-1178 0 0,-68 41 492 0 0,132-65 131 0 0,-449 279 1138 0 0,24-17-134 0 0,-25 19 255 0 0,3 4-1 0 0,-125 129 0 0 0,-57 62 34 0 0,234-224-181 0 0,37-38-314 0 0,21-13-11 0 0,70-47-396 0 0,87-74 0 0 0,482-389-2339 0 0,-625 498 2594 0 0,-5 2 73 0 0,1 2 1 0 0,53-28-1 0 0,-79 47 85 0 0,-2 21 114 0 0,-1-17-158 0 0,0 1 0 0 0,1-1 0 0 0,-1 0 0 0 0,-1 1 0 0 0,1-1 0 0 0,0 1 1 0 0,-1-1-1 0 0,0 0 0 0 0,0 1 0 0 0,0-1 0 0 0,0 0 0 0 0,-2 4 0 0 0,-18 33 273 0 0,-2 0 0 0 0,-1-2 1 0 0,-2-1-1 0 0,-32 34 0 0 0,-133 124 726 0 0,71-91-498 0 0,-28 27 206 0 0,130-112-509 0 0,15-14-85 0 0,14-12-92 0 0,18-12-220 0 0,45-22-1 0 0,-43 25-100 0 0,44-30 0 0 0,-28 11 30 0 0,483-341-1997 0 0,-529 375 2247 0 0,1 0 0 0 0,-1 0 0 0 0,1 0 0 0 0,-1 1-1 0 0,1-1 1 0 0,-1 0 0 0 0,1 1 0 0 0,-1-1 0 0 0,1 1-1 0 0,0-1 1 0 0,-1 1 0 0 0,1 0 0 0 0,0-1 0 0 0,-1 1-1 0 0,1 0 1 0 0,0 0 0 0 0,2 1 0 0 0,-3-1 7 0 0,0 1 0 0 0,-1 0-1 0 0,1-1 1 0 0,0 1 0 0 0,-1 0 0 0 0,1 0 0 0 0,0-1 0 0 0,-1 1 0 0 0,1 0-1 0 0,-1 0 1 0 0,1 0 0 0 0,-1 0 0 0 0,1 0 0 0 0,-1 0 0 0 0,0 0 0 0 0,0 0-1 0 0,1 0 1 0 0,-1 0 0 0 0,0 0 0 0 0,0 0 0 0 0,0 0 0 0 0,0 0-1 0 0,0 0 1 0 0,0 0 0 0 0,0 0 0 0 0,0 0 0 0 0,-1 0 0 0 0,1 0 0 0 0,0-1-1 0 0,-1 1 1 0 0,1 0 0 0 0,-1 2 0 0 0,-7 26 184 0 0,-2-1-1 0 0,-1 1 1 0 0,-1-2-1 0 0,-23 40 1 0 0,-72 99 1007 0 0,-41 22-128 0 0,115-148-888 0 0,11-13 120 0 0,21-26-54 0 0,4-2-337 0 0,291-179-1428 0 0,-16-24-675 0 0,-267 196 2149 0 0,2-3-57 0 0,17-11-59 0 0,-21 16 120 0 0,-12 9 37 0 0,-21 24 237 0 0,1 1-1 0 0,-38 59 1 0 0,-27 69 474 0 0,50-86-240 0 0,-6 12 118 0 0,44-81-500 0 0,17-31-1262 0 0,-7 13 10 0 0,2 0 0 0 0,1 0 1 0 0,0 1-1 0 0,0 1 0 0 0,30-25 0 0 0,-33 31-739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17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26.5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2 123 268 0 0,'0'0'1712'0'0,"-2"18"-1211"0"0,3-11 3201 0 0,3-6-3616 0 0,0 0 0 0 0,0 0 1 0 0,1 0-1 0 0,-1 0 1 0 0,0-1-1 0 0,0 1 0 0 0,0-1 1 0 0,0 0-1 0 0,1-1 1 0 0,6 0-1 0 0,51-11 345 0 0,-36 7-280 0 0,49-8 162 0 0,18-5-36 0 0,2 4 0 0 0,112-2 0 0 0,15 17 78 0 0,76-17 162 0 0,-84 2-359 0 0,240-4 112 0 0,419-7-217 0 0,-390 38 320 0 0,-105-2-308 0 0,594-27 983 0 0,-667 7-630 0 0,88 10-399 0 0,-290 1 27 0 0,284 12 352 0 0,-55-1-189 0 0,252 8 15 0 0,-330-24 97 0 0,38 1-124 0 0,494 17 2 0 0,-427-10 51 0 0,725-14 280 0 0,-544 4-349 0 0,-24 2 88 0 0,-116-14-234 0 0,556-12 81 0 0,-497 39-324 0 0,-156-1 393 0 0,259 15 324 0 0,-408-15-693 0 0,97-10 119 0 0,-32 0 203 0 0,432 1-105 0 0,-356 0-273 0 0,-121 2 306 0 0,844 31 65 0 0,-773-17-220 0 0,660 28 296 0 0,-31-20 525 0 0,-286-3 7 0 0,97 2-370 0 0,-74-24-196 0 0,-233-2-194 0 0,544-8 382 0 0,-338 2-547 0 0,-338 3 237 0 0,710 1-143 0 0,109 1-17 0 0,-720 4 365 0 0,-81 0-134 0 0,830 9 43 0 0,-730 1-216 0 0,407 15 267 0 0,293 11 208 0 0,-681-21-489 0 0,-100-2 72 0 0,-116-8 14 0 0,615 4-113 0 0,-563-15 148 0 0,445-28-66 0 0,-421 23-25 0 0,-83 7-30 0 0,725 10 54 0 0,-314 8 33 0 0,142 12-126 0 0,-608-20 148 0 0,108-1-45 0 0,-74-15-569 0 0,-103 5 357 0 0,0 2-1 0 0,0 1 1 0 0,67 6 0 0 0,112 25-737 0 0,-213-29 682 0 0,10 1 734 0 0,1-1-3044 0 0,-13-1 2524 0 0,0 1 0 0 0,0 0 0 0 0,0 0 0 0 0,1-1 0 0 0,-1 1 1 0 0,0 0-1 0 0,0 0 0 0 0,0-1 0 0 0,0 1 0 0 0,0 0 0 0 0,-1 0 0 0 0,1-1 0 0 0,0 1 0 0 0,0 0 0 0 0,0 0 0 0 0,0-1 0 0 0,0 1 0 0 0,0 0 0 0 0,0 0 0 0 0,0-1 0 0 0,-1 1 1 0 0,1 0-1 0 0,0 0 0 0 0,0-1 0 0 0,0 1 0 0 0,0 0 0 0 0,-1 0 0 0 0,1 0 0 0 0,0 0 0 0 0,0-1 0 0 0,-1 1 0 0 0,1 0 0 0 0,0 0 0 0 0,0 0 0 0 0,-1 0 0 0 0,1 0 1 0 0,0 0-1 0 0,0 0 0 0 0,-1 0 0 0 0,1 0 0 0 0,0 0 0 0 0,0 0 0 0 0,-1 0 0 0 0,-5-4-478 0 0,-1 1-1 0 0,1 0 1 0 0,-1 0-1 0 0,0 1 1 0 0,0 0-1 0 0,0 0 1 0 0,-8 0 0 0 0,-20-7-2931 0 0,3 0-188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35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197 408 1656 0 0,'14'-15'397'0'0,"2"0"1"0"0,0 1-1 0 0,0 1 0 0 0,1 0 0 0 0,32-17 0 0 0,99-39 405 0 0,-90 43-435 0 0,69-28-108 0 0,2 4 0 0 0,173-41-1 0 0,-288 87-239 0 0,45-8-5 0 0,-56 12-15 0 0,1-1 1 0 0,-1 1-1 0 0,0 0 1 0 0,0-1-1 0 0,0 2 1 0 0,0-1-1 0 0,0 0 1 0 0,0 1-1 0 0,1-1 1 0 0,-1 1-1 0 0,0 0 1 0 0,0 0-1 0 0,0 0 1 0 0,4 3 0 0 0,-6-4 0 0 0,-1 1 0 0 0,1 0 1 0 0,-1 0-1 0 0,0 0 1 0 0,1 0-1 0 0,-1 0 0 0 0,0 0 1 0 0,1 0-1 0 0,-1 0 1 0 0,0 0-1 0 0,0 0 0 0 0,0 0 1 0 0,0 0-1 0 0,0 0 1 0 0,0 0-1 0 0,0 0 0 0 0,0 0 1 0 0,0 0-1 0 0,0 0 1 0 0,0-1-1 0 0,-1 1 0 0 0,1 0 1 0 0,-1 0-1 0 0,1 0 1 0 0,0 0-1 0 0,-1 0 0 0 0,1 0 1 0 0,-1 0-1 0 0,0-1 1 0 0,1 1-1 0 0,-1 0 0 0 0,-1 1 1 0 0,-26 29 16 0 0,-28 13 5 0 0,-2-2 1 0 0,-110 61 0 0 0,86-55 14 0 0,-425 249 53 0 0,282-156-174 0 0,224-141 84 0 0,1 0-1 0 0,0 0 1 0 0,0 0 0 0 0,-1 0 0 0 0,1 0-1 0 0,0 0 1 0 0,0 0 0 0 0,-1 0 0 0 0,1 0-1 0 0,0 0 1 0 0,0 1 0 0 0,0-1 0 0 0,-1 0 0 0 0,1 0-1 0 0,0 0 1 0 0,0 0 0 0 0,0 0 0 0 0,0 1-1 0 0,-1-1 1 0 0,1 0 0 0 0,0 0 0 0 0,0 0-1 0 0,0 1 1 0 0,0-1 0 0 0,0 0 0 0 0,0 0-1 0 0,-1 1 1 0 0,1-1 0 0 0,0 0 0 0 0,0 0 0 0 0,0 0-1 0 0,0 1 1 0 0,0-1 0 0 0,0 0 0 0 0,0 0-1 0 0,0 1 1 0 0,0-1 0 0 0,0 0 0 0 0,0 0-1 0 0,1 1 1 0 0,10 1-22 0 0,20-7-12 0 0,110-52 8 0 0,-69 25 2 0 0,147-60 94 0 0,640-238-188 0 0,-308 184 84 0 0,-510 142 22 0 0,-42 5 13 0 0,1-1 0 0 0,0 0 0 0 0,-1 0 1 0 0,1 0-1 0 0,-1 1 0 0 0,1-1 0 0 0,0 0 0 0 0,0 0 1 0 0,-1 1-1 0 0,1-1 0 0 0,0 0 0 0 0,-1 1 0 0 0,1-1 1 0 0,0 0-1 0 0,0 1 0 0 0,0-1 0 0 0,-1 0 0 0 0,1 1 1 0 0,0-1-1 0 0,0 0 0 0 0,0 1 0 0 0,0-1 0 0 0,0 1 1 0 0,0-1-1 0 0,0 0 0 0 0,0 1 0 0 0,0-1 0 0 0,0 1 1 0 0,0-1-1 0 0,0 0 0 0 0,0 1 0 0 0,0-1 0 0 0,0 1 1 0 0,0-1-1 0 0,0 0 0 0 0,0 1 0 0 0,1-1 0 0 0,-1 1 1 0 0,0-1-1 0 0,0 0 0 0 0,0 1 0 0 0,1-1 0 0 0,-1 0 1 0 0,0 0-1 0 0,1 1 0 0 0,-1-1 0 0 0,0 0 0 0 0,0 1 1 0 0,1-1-1 0 0,-1 0 0 0 0,0 0 0 0 0,1 0 0 0 0,-1 1 1 0 0,1-1-1 0 0,-1 0 0 0 0,0 0 0 0 0,1 0 0 0 0,-1 0 1 0 0,1 0-1 0 0,-1 0 0 0 0,0 0 0 0 0,1 0 0 0 0,-1 0 1 0 0,1 0-1 0 0,-1 0 0 0 0,0 0 0 0 0,1 0 0 0 0,-1 0 1 0 0,1 0-1 0 0,-17 14 14 0 0,0-1-1 0 0,-2-1 1 0 0,1 0 0 0 0,-1-1 0 0 0,-34 14-1 0 0,24-11 15 0 0,-1159 556-102 0 0,594-272 253 0 0,529-260-118 0 0,62-37-70 0 0,6-2 32 0 0,29-9-37 0 0,0-2 0 0 0,57-31 0 0 0,-13 7-12 0 0,694-294 163 0 0,592-156-229 0 0,-740 321 190 0 0,-598 159-94 0 0,-16 4-4 0 0,-1 0 0 0 0,1 0 0 0 0,-1 1 0 0 0,1 0 0 0 0,0 0 0 0 0,-1 1 0 0 0,15 1 0 0 0,-22-1-2 0 0,-1 0 0 0 0,1 0 1 0 0,-1 0-1 0 0,1 0 1 0 0,-1 0-1 0 0,1 1 1 0 0,-1-1-1 0 0,1 0 1 0 0,-1 0-1 0 0,0 0 0 0 0,1 1 1 0 0,-1-1-1 0 0,1 0 1 0 0,-1 1-1 0 0,0-1 1 0 0,1 0-1 0 0,-1 1 1 0 0,0-1-1 0 0,1 0 0 0 0,-1 1 1 0 0,0-1-1 0 0,0 1 1 0 0,1-1-1 0 0,-1 0 1 0 0,0 1-1 0 0,0-1 1 0 0,0 1-1 0 0,1-1 1 0 0,-1 1-1 0 0,0-1 0 0 0,0 1 1 0 0,0-1-1 0 0,0 1 1 0 0,0-1-1 0 0,0 1 1 0 0,0-1-1 0 0,0 1 1 0 0,0-1-1 0 0,0 1 0 0 0,-1-1 1 0 0,1 1-1 0 0,0-1 1 0 0,0 1-1 0 0,0-1 1 0 0,0 0-1 0 0,-1 1 1 0 0,1-1-1 0 0,0 1 0 0 0,-1-1 1 0 0,1 0-1 0 0,0 1 1 0 0,-1-1-1 0 0,1 1 1 0 0,0-1-1 0 0,-1 1 1 0 0,-22 20 5 0 0,-47 22 1 0 0,-3-3 0 0 0,-105 42 0 0 0,55-27 45 0 0,-473 214-37 0 0,-270 131-24 0 0,570-256 30 0 0,-259 135-101 0 0,549-276 88 0 0,-6 3 0 0 0,1 1 0 0 0,0 0 0 0 0,-16 13 0 0 0,55-25-51 0 0,49-17 58 0 0,-1-3-1 0 0,73-37 1 0 0,-72 29-16 0 0,-46 20-17 0 0,795-310-10 0 0,332-52 56 0 0,15 63-24 0 0,-1004 280-56 0 0,-176 45 25 0 0,-9-1 40 0 0,-1-1 0 0 0,0-1 0 0 0,0 0 0 0 0,-1-1 0 0 0,0-1 0 0 0,-32 9 0 0 0,-11 7 68 0 0,-444 185-57 0 0,-303 135-30 0 0,-392 237-39 0 0,613-294-73 0 0,490-237 56 0 0,95-49 27 0 0,26-8 33 0 0,287-131 70 0 0,-156 63-93 0 0,1440-533 215 0 0,232 62-71 0 0,-1747 524-179 0 0,231-52-5 0 0,-294 74 157 0 0,-31 12-24 0 0,-23 10-5 0 0,-1-1-1 0 0,-1-1 0 0 0,-62 21 1 0 0,44-18-39 0 0,-577 222-15 0 0,68-27-95 0 0,-980 430 21 0 0,1158-482 93 0 0,307-132-28 0 0,-459 203 129 0 0,527-231-77 0 0,16-7 6 0 0,23-10-7 0 0,2413-941 132 0 0,-1070 537-140 0 0,19 69-292 0 0,-1351 338 240 0 0,25-6-12 0 0,0 3-1 0 0,112-7 0 0 0,-194 41 70 0 0,-1-7-43 0 0,-1-1 1 0 0,-1-1 0 0 0,0-2 0 0 0,-1 0 0 0 0,-28 10 0 0 0,16-7 34 0 0,-828 325 195 0 0,405-167-219 0 0,-998 417-199 0 0,465-183 161 0 0,907-372-14 0 0,79-34 45 0 0,17-7 15 0 0,21-12-4 0 0,816-362 83 0 0,697-163 58 0 0,37 108-189 0 0,-677 228-209 0 0,-889 206 240 0 0,-20 8 38 0 0,-26 10-14 0 0,-304 111 168 0 0,215-87-205 0 0,110-38 14 0 0,-1246 462 124 0 0,-329 223-227 0 0,1288-555 22 0 0,286-129 84 0 0,-263 128-25 0 0,264-124 66 0 0,21-9-55 0 0,26-10 20 0 0,334-139 95 0 0,-154 59-160 0 0,2049-664-75 0 0,190 166-10 0 0,-2327 568 185 0 0,-148 34 56 0 0,-38 13-108 0 0,0-3 0 0 0,-69 18 0 0 0,47-15 79 0 0,-475 154-96 0 0,-229 79 40 0 0,-584 249 5 0 0,13 31-188 0 0,1237-490 239 0 0,169-73-67 0 0,734-326 43 0 0,17 31 28 0 0,499-91-58 0 0,20 68-103 0 0,-1285 333 61 0 0,450-105-135 0 0,0 26 184 0 0,-417 82-96 0 0,-89 26-57 0 0,-1-7 140 0 0,0-1-1 0 0,-1-1 1 0 0,-1 0-1 0 0,0-2 1 0 0,-32 11-1 0 0,10-4 0 0 0,-604 214 63 0 0,156-58-121 0 0,-1986 875 357 0 0,2434-1027-335 0 0,-5 3-6 0 0,2 1 0 0 0,-54 38 0 0 0,100-62 29 0 0,0 0 0 0 0,0 0 0 0 0,0 0 0 0 0,0 0 0 0 0,0 0 0 0 0,1 0 0 0 0,-1 1 0 0 0,0-1 1 0 0,0 0-1 0 0,0 0 0 0 0,0 0 0 0 0,0 0 0 0 0,0 0 0 0 0,0 0 0 0 0,0 0 0 0 0,0 1 0 0 0,1-1 0 0 0,-1 0 0 0 0,0 0 0 0 0,0 0 0 0 0,0 0 0 0 0,0 0 1 0 0,0 0-1 0 0,0 1 0 0 0,0-1 0 0 0,0 0 0 0 0,0 0 0 0 0,0 0 0 0 0,0 0 0 0 0,0 0 0 0 0,0 0 0 0 0,0 1 0 0 0,0-1 0 0 0,0 0 0 0 0,0 0 0 0 0,0 0 1 0 0,0 0-1 0 0,0 0 0 0 0,-1 0 0 0 0,1 1 0 0 0,0-1 0 0 0,0 0 0 0 0,0 0 0 0 0,0 0 0 0 0,0 0 0 0 0,0 0 0 0 0,0 0 0 0 0,0 0 0 0 0,0 0 0 0 0,-1 1 1 0 0,1-1-1 0 0,0 0 0 0 0,0 0 0 0 0,0 0 0 0 0,0 0 0 0 0,0 0 0 0 0,0 0 0 0 0,-1 0 0 0 0,1 0 0 0 0,0 0 0 0 0,0 0 0 0 0,0 0 0 0 0,0 0 0 0 0,0 0 1 0 0,0 0-1 0 0,-1 0 0 0 0,1 0 0 0 0,0 0 0 0 0,16-2-1 0 0,25-8-47 0 0,434-178 86 0 0,-241 90-89 0 0,2413-786 141 0 0,-1717 644-142 0 0,7 39 120 0 0,-793 178-209 0 0,-157 38 93 0 0,-4-4 52 0 0,-1 0-1 0 0,0-1 1 0 0,-1-1-1 0 0,0-1 1 0 0,-33 10 0 0 0,14-5 8 0 0,-391 139-32 0 0,-390 148-42 0 0,-1405 656 50 0 0,2082-889-70 0 0,242-97 52 0 0,406-176-80 0 0,-60 22 181 0 0,1465-446 172 0 0,80 179-405 0 0,-1944 442 178 0 0,-28 4-40 0 0,0 2 1 0 0,0 0 0 0 0,1 1 0 0 0,36 0 0 0 0,-55 2 21 0 0,-1 0 0 0 0,1 0 0 0 0,0 0 0 0 0,-1 0 1 0 0,1 0-1 0 0,0 1 0 0 0,-1-1 0 0 0,1 0 0 0 0,0 0 1 0 0,-1 0-1 0 0,1 0 0 0 0,0 1 0 0 0,-1-1 1 0 0,1 0-1 0 0,-1 1 0 0 0,1-1 0 0 0,-1 0 0 0 0,1 1 1 0 0,-1-1-1 0 0,1 1 0 0 0,0 0 0 0 0,-6 8 5 0 0,-24 8-29 0 0,-130 44 79 0 0,-171 42 0 0 0,184-60-2 0 0,-1085 382-166 0 0,20 58 192 0 0,1010-401-108 0 0,153-62 19 0 0,-787 332-129 0 0,743-307 125 0 0,345-151 60 0 0,-168 68 10 0 0,139-62-36 0 0,667-282 12 0 0,644-128 85 0 0,35 115-146 0 0,-149 117-437 0 0,-1389 273 450 0 0,-7 1-8 0 0,45-3 0 0 0,-101 20-11 0 0,-311 87 268 0 0,184-58-208 0 0,-433 118 117 0 0,-702 210-105 0 0,-330 223 53 0 0,1486-539-68 0 0,-281 130-209 0 0,404-172 177 0 0,24-9-17 0 0,28-7-32 0 0,39-17 45 0 0,138-59 1 0 0,-129 45-1 0 0,1575-549 107 0 0,1466-171-233 0 0,-2900 715 45 0 0,-264 55 122 0 0,3 1 26 0 0,-794 231 130 0 0,447-139-162 0 0,-882 297-6 0 0,13 42 23 0 0,578-204-105 0 0,592-215 52 0 0,-248 79 86 0 0,328-107-69 0 0,0 0 0 0 0,0 0-1 0 0,0 0 1 0 0,0 0 0 0 0,0 0 0 0 0,0 0 0 0 0,0-1-1 0 0,0 1 1 0 0,0 0 0 0 0,0 0 0 0 0,0 0 0 0 0,-1 0 0 0 0,1 0-1 0 0,0 0 1 0 0,0 0 0 0 0,0 0 0 0 0,0 0 0 0 0,0 0-1 0 0,0-1 1 0 0,0 1 0 0 0,0 0 0 0 0,0 0 0 0 0,0 0 0 0 0,0 0-1 0 0,0 0 1 0 0,0 0 0 0 0,0 0 0 0 0,0 0 0 0 0,-1 0-1 0 0,1 0 1 0 0,0 0 0 0 0,0 0 0 0 0,0 0 0 0 0,0 0 0 0 0,0 0-1 0 0,0 0 1 0 0,0 0 0 0 0,0 0 0 0 0,0 0 0 0 0,-1 0-1 0 0,18-12 4 0 0,28-14 13 0 0,803-345 97 0 0,553-89-259 0 0,35 110 257 0 0,507-7-318 0 0,-1859 344 225 0 0,40-7-66 0 0,183-4-1 0 0,-332 42 84 0 0,-19 3 31 0 0,-1-3 0 0 0,-1-1 0 0 0,-82 17 0 0 0,55-15-60 0 0,-446 122-19 0 0,-1443 418 43 0 0,142 88 106 0 0,1774-626-123 0 0,33-14-29 0 0,0-1-1 0 0,-22 6 0 0 0,96-30-19 0 0,97-44 0 0 0,-77 29 8 0 0,562-210 13 0 0,811-192-1 0 0,553 11-165 0 0,16 99 142 0 0,-1955 314 179 0 0,-832 175 564 0 0,2 30-641 0 0,678-172-65 0 0,-1455 453-121 0 0,29 83 256 0 0,1484-548-136 0 0,-634 252-56 0 0,628-249 10 0 0,0 2 0 0 0,-48 31 0 0 0,80-46 48 0 0,0 0 0 0 0,-1 0-1 0 0,1 0 1 0 0,0 0 0 0 0,0 0 0 0 0,0 0 0 0 0,-1 0 0 0 0,1 0-1 0 0,0 0 1 0 0,0 0 0 0 0,0 0 0 0 0,0 0 0 0 0,-1 0-1 0 0,1 0 1 0 0,0 1 0 0 0,0-1 0 0 0,0 0 0 0 0,0 0 0 0 0,0 0-1 0 0,-1 0 1 0 0,1 0 0 0 0,0 0 0 0 0,0 1 0 0 0,0-1 0 0 0,0 0-1 0 0,0 0 1 0 0,0 0 0 0 0,0 0 0 0 0,0 1 0 0 0,0-1 0 0 0,0 0-1 0 0,0 0 1 0 0,0 0 0 0 0,0 1 0 0 0,0-1 0 0 0,0 0 0 0 0,0 0-1 0 0,0 0 1 0 0,0 0 0 0 0,0 1 0 0 0,0-1 0 0 0,0 0 0 0 0,0 0-1 0 0,0 0 1 0 0,0 1 0 0 0,0-1 0 0 0,0 0 0 0 0,0 0-1 0 0,0 0 1 0 0,0 0 0 0 0,0 1 0 0 0,1-1 0 0 0,-1 0 0 0 0,0 0-1 0 0,15 2-48 0 0,24-4-47 0 0,37-14 29 0 0,137-47-1 0 0,-139 39 33 0 0,349-112-35 0 0,1550-468-141 0 0,-227 159 499 0 0,-1552 397-238 0 0,1290-294-235 0 0,-1315 310 171 0 0,-171 36 9 0 0,-6 4 12 0 0,-13 3 7 0 0,0-1 1 0 0,-1-1 0 0 0,0 0 0 0 0,-43 9 0 0 0,0 1 32 0 0,-635 197 62 0 0,-421 141-240 0 0,-1171 566 298 0 0,2271-913-187 0 0,-19 7-22 0 0,1 2 0 0 0,-56 38 1 0 0,84-46 65 0 0,12-3-71 0 0,1-8 42 0 0,0 1-1 0 0,-1 0 0 0 0,1-1 1 0 0,0 1-1 0 0,0-1 0 0 0,0 0 1 0 0,-1 1-1 0 0,1-1 0 0 0,0 0 1 0 0,0 0-1 0 0,0 0 0 0 0,0 0 1 0 0,1-1-1 0 0,27-4 1 0 0,0-1 0 0 0,0-2 0 0 0,53-21 0 0 0,-35 11-19 0 0,620-231 21 0 0,6-3 20 0 0,2246-617-126 0 0,-2236 711 74 0 0,3 36 79 0 0,-674 120-48 0 0,16-3 11 0 0,-1 2 0 0 0,1 0-1 0 0,0 2 1 0 0,43 4-1 0 0,-71-3-5 0 0,-1 0-1 0 0,1 0 0 0 0,-1 0 1 0 0,0 0-1 0 0,1 0 0 0 0,-1 0 1 0 0,0 0-1 0 0,1 0 0 0 0,-1 0 1 0 0,0 0-1 0 0,1 1 1 0 0,-1-1-1 0 0,1 0 0 0 0,-1 0 1 0 0,0 0-1 0 0,1 0 0 0 0,-1 0 1 0 0,0 1-1 0 0,0-1 0 0 0,1 0 1 0 0,-1 0-1 0 0,0 1 1 0 0,0-1-1 0 0,1 0 0 0 0,-1 1 1 0 0,0-1-1 0 0,0 0 0 0 0,1 0 1 0 0,-1 1-1 0 0,0-1 0 0 0,0 0 1 0 0,0 1-1 0 0,0-1 1 0 0,0 0-1 0 0,0 1 0 0 0,0-1 1 0 0,1 1-1 0 0,-1-1 0 0 0,0 0 1 0 0,0 1-1 0 0,0-1 0 0 0,-12 17 32 0 0,-25 11 61 0 0,-41 13-49 0 0,-2-4 1 0 0,-92 31-1 0 0,103-42-12 0 0,-433 160 47 0 0,-146 57-60 0 0,-1460 619 56 0 0,2030-829-43 0 0,-199 95-252 0 0,265-118 125 0 0,20-7-2 0 0,28-8 30 0 0,44-21 29 0 0,0-4 0 0 0,88-46 0 0 0,-139 62 36 0 0,769-354-72 0 0,19 35 215 0 0,455-93-252 0 0,25 91 259 0 0,-1202 314-140 0 0,14-4 11 0 0,1 4 1 0 0,156-8 0 0 0,-245 33-9 0 0,-21-4-10 0 0,0 0-1 0 0,1 1 1 0 0,-1-1 0 0 0,0 0 0 0 0,1 1 0 0 0,-1-1 0 0 0,0 0 0 0 0,0 1 0 0 0,1-1 0 0 0,-1 0 0 0 0,0 1 0 0 0,0-1 0 0 0,0 0 0 0 0,0 1 0 0 0,0-1 0 0 0,1 0-1 0 0,-1 1 1 0 0,0-1 0 0 0,0 1 0 0 0,0-1 0 0 0,0 0 0 0 0,0 1 0 0 0,0-1 0 0 0,0 1 0 0 0,0-1 0 0 0,0 0 0 0 0,-1 1 0 0 0,1 0 0 0 0,-1 2-1 0 0,-1-1 1 0 0,1 1 0 0 0,-1-1-1 0 0,0 1 1 0 0,0-1-1 0 0,0 0 1 0 0,0 0 0 0 0,0 0-1 0 0,0 0 1 0 0,-4 3 0 0 0,-25 14-17 0 0,-1 0 1 0 0,0-3-1 0 0,-2 0 1 0 0,-39 12-1 0 0,23-9 28 0 0,-603 220 43 0 0,203-78-39 0 0,-1787 810 166 0 0,2181-942-201 0 0,-294 165-142 0 0,337-181 190 0 0,23-10-17 0 0,29-12-37 0 0,52-26-18 0 0,92-51 1 0 0,-95 43 17 0 0,1 1 17 0 0,630-296-51 0 0,17 33-3 0 0,1925-512 369 0 0,-1823 632-446 0 0,-861 201 225 0 0,-34 11-59 0 0,-1-3 0 0 0,-62 18 0 0 0,18-7-34 0 0,-136 52 21 0 0,-1071 408-65 0 0,39 83 167 0 0,1249-567-134 0 0,-19 9 31 0 0,1 1 0 0 0,0 2 0 0 0,-69 57 0 0 0,107-80-12 0 0,1 1 0 0 0,-1-1 0 0 0,0 1-1 0 0,1 0 1 0 0,-1 0 0 0 0,0-1 0 0 0,1 1 0 0 0,-1 0 0 0 0,1 0 0 0 0,-1 0 0 0 0,1-1 0 0 0,0 1 0 0 0,-1 0 0 0 0,1 0-1 0 0,0 0 1 0 0,-1 1 0 0 0,8 7 2 0 0,-4-8-6 0 0,-1 0 0 0 0,1-1 1 0 0,0 1-1 0 0,0 0 0 0 0,-1-1 0 0 0,1 0 1 0 0,0 0-1 0 0,0 0 0 0 0,3 0 1 0 0,20-5-14 0 0,0 0 1 0 0,0-2 0 0 0,0-1-1 0 0,45-21 1 0 0,-15 7 5 0 0,281-109 47 0 0,827-296-103 0 0,-388 190 186 0 0,1167-200 1 0 0,-1871 425-179 0 0,-80 25 139 0 0,-7-3-68 0 0,1-1 0 0 0,-2 0 0 0 0,1-1 0 0 0,-1 0 0 0 0,0-2 0 0 0,-28 8 0 0 0,-2 3 44 0 0,-143 54 2 0 0,-1534 612-72 0 0,311-79-110 0 0,1374-588 132 0 0,14-7-39 0 0,-1 2-1 0 0,2 1 0 0 0,-38 25 1 0 0,86-35 22 0 0,0-5-6 0 0,-1-2 0 0 0,1 0-1 0 0,-1-1 1 0 0,0-2 0 0 0,23-10-1 0 0,-6 3 3 0 0,496-185-17 0 0,148-52 63 0 0,2090-541-82 0 0,-1324 494 120 0 0,-1370 288 11 0 0,-107 27-56 0 0,-54 18-9 0 0,-134 36 0 0 0,116-40 22 0 0,-1011 323 267 0 0,7 26-91 0 0,899-305-212 0 0,-542 202 92 0 0,13 27-195 0 0,717-296 94 0 0,-3 0 1 0 0,1 1 0 0 0,0 1 1 0 0,1 1-1 0 0,-22 15 1 0 0,38-25 4 0 0,-1 0 1 0 0,1 0 0 0 0,0 0-1 0 0,0 0 1 0 0,0 1 0 0 0,0-1 0 0 0,0 0-1 0 0,0 0 1 0 0,-1 0 0 0 0,1 0-1 0 0,0 0 1 0 0,0 0 0 0 0,0 0 0 0 0,0 0-1 0 0,0 0 1 0 0,0 0 0 0 0,-1 0 0 0 0,1 0-1 0 0,0 0 1 0 0,0 1 0 0 0,0-1-1 0 0,0 0 1 0 0,0 0 0 0 0,0 0 0 0 0,0 0-1 0 0,0 0 1 0 0,0 0 0 0 0,0 0-1 0 0,0 1 1 0 0,-1-1 0 0 0,1 0 0 0 0,0 0-1 0 0,0 0 1 0 0,0 0 0 0 0,0 0-1 0 0,0 1 1 0 0,0-1 0 0 0,0 0 0 0 0,0 0-1 0 0,0 0 1 0 0,0 0 0 0 0,0 0 0 0 0,1 1-1 0 0,-1-1 1 0 0,0 0 0 0 0,0 0-1 0 0,0 0 1 0 0,0 0 0 0 0,0 0 0 0 0,0 0-1 0 0,0 1 1 0 0,0-1 0 0 0,0 0-1 0 0,0 0 1 0 0,0 0 0 0 0,0 0 0 0 0,1 0-1 0 0,-1 0 1 0 0,0 0 0 0 0,0 0-1 0 0,0 0 1 0 0,0 1 0 0 0,0-1 0 0 0,0 0-1 0 0,1 0 1 0 0,14-1 27 0 0,22-7-36 0 0,330-134 82 0 0,-201 72-76 0 0,1407-514-109 0 0,-219 188 82 0 0,22 94 25 0 0,-1344 296 22 0 0,414-59-36 0 0,-393 63 37 0 0,-52 2-20 0 0,0 0 1 0 0,1 0 0 0 0,-1 0 0 0 0,0 0 0 0 0,0 0 0 0 0,1 0 0 0 0,-1 0 0 0 0,0 1 0 0 0,0-1-1 0 0,1 0 1 0 0,-1 1 0 0 0,0-1 0 0 0,0 1 0 0 0,0-1 0 0 0,1 2 0 0 0,-1-2-1 0 0,-1 1 1 0 0,0-1 0 0 0,0 0 0 0 0,1 1-1 0 0,-1-1 1 0 0,0 0 0 0 0,0 1-1 0 0,0-1 1 0 0,0 1 0 0 0,0-1 0 0 0,0 1-1 0 0,0-1 1 0 0,0 0 0 0 0,0 1-1 0 0,0-1 1 0 0,0 1 0 0 0,0-1 0 0 0,0 1-1 0 0,0-1 1 0 0,0 0 0 0 0,0 1-1 0 0,0-1 1 0 0,0 1 0 0 0,-1-1 0 0 0,1 0-1 0 0,0 1 1 0 0,0-1 0 0 0,-1 1-1 0 0,-1 2 1 0 0,-1 1 0 0 0,0-1 0 0 0,0 0 0 0 0,0 0 0 0 0,0 0 0 0 0,0-1 0 0 0,-5 4 0 0 0,-29 15-26 0 0,0-1-1 0 0,-1-2 1 0 0,-57 18 0 0 0,45-17 41 0 0,-696 244-67 0 0,168-64 110 0 0,-1550 610 166 0 0,1873-698-183 0 0,210-91-58 0 0,45-19 15 0 0,0-1 0 0 0,0 0 1 0 0,0 1-1 0 0,0-1 0 0 0,1 0 1 0 0,-1 1-1 0 0,0-1 0 0 0,0 0 0 0 0,0 1 1 0 0,0-1-1 0 0,1 0 0 0 0,-1 0 0 0 0,0 0 1 0 0,0 1-1 0 0,1-1 0 0 0,-1 0 0 0 0,0 0 1 0 0,0 0-1 0 0,1 1 0 0 0,-1-1 1 0 0,0 0-1 0 0,1 0 0 0 0,-1 0 0 0 0,0 0 1 0 0,1 0-1 0 0,-1 0 0 0 0,0 0 0 0 0,1 1 1 0 0,-1-1-1 0 0,0 0 0 0 0,1 0 0 0 0,-1 0 1 0 0,0 0-1 0 0,1-1 0 0 0,6 2 9 0 0,1-2-1 0 0,-1 1 1 0 0,0-1 0 0 0,0 0-1 0 0,0 0 1 0 0,0-1-1 0 0,0 0 1 0 0,7-3-1 0 0,-1 0 8 0 0,591-212 68 0 0,-260 87-58 0 0,751-235-179 0 0,1254-244 0 0 0,-2236 585 179 0 0,271-47-27 0 0,-406 84 25 0 0,-68 26-34 0 0,-169 50 0 0 0,159-57-7 0 0,-1078 375-118 0 0,34 85 322 0 0,1083-462-163 0 0,-76 37 10 0 0,-139 92-1 0 0,258-146-89 0 0,1 0 1 0 0,-20 20-1 0 0,25-13-43 0 0,12-19 99 0 0,0-1 0 0 0,0 1 0 0 0,-1-1-1 0 0,1 0 1 0 0,0 1 0 0 0,0-1 0 0 0,0 1 0 0 0,0-1 0 0 0,0 1 0 0 0,0-1 0 0 0,0 0-1 0 0,0 1 1 0 0,0-1 0 0 0,0 1 0 0 0,0-1 0 0 0,0 0 0 0 0,0 1 0 0 0,0-1 0 0 0,1 1-1 0 0,-1-1 1 0 0,0 1 0 0 0,0-1 0 0 0,0 0 0 0 0,1 1 0 0 0,-1-1 0 0 0,0 0-1 0 0,0 1 1 0 0,1-1 0 0 0,-1 0 0 0 0,0 1 0 0 0,1-1 0 0 0,-1 0 0 0 0,0 0 0 0 0,1 1-1 0 0,-1-1 1 0 0,0 0 0 0 0,1 0 0 0 0,-1 0 0 0 0,1 0 0 0 0,-1 1 0 0 0,0-1 0 0 0,1 0-1 0 0,-1 0 1 0 0,1 0 0 0 0,9-1-3 0 0,-1 1 0 0 0,0-2 0 0 0,1 0 0 0 0,-1 0 0 0 0,0 0 0 0 0,0-1 0 0 0,9-5 0 0 0,2 1-9 0 0,302-130-109 0 0,-201 82 101 0 0,1383-549 171 0 0,-226 230 9 0 0,28 135-9 0 0,-1250 232-139 0 0,88-7-5 0 0,-122 12-13 0 0,1 2 0 0 0,-1 1 0 0 0,0 1 0 0 0,25 5 0 0 0,-47-7 8 0 0,1 0 1 0 0,-1 0-1 0 0,1 0 0 0 0,-1 0 0 0 0,1 0 1 0 0,-1 0-1 0 0,1 0 0 0 0,-1 0 1 0 0,1 1-1 0 0,-1-1 0 0 0,1 0 1 0 0,-1 0-1 0 0,1 0 0 0 0,-1 0 1 0 0,1 1-1 0 0,-1-1 0 0 0,1 0 1 0 0,-1 0-1 0 0,0 1 0 0 0,1-1 0 0 0,-1 0 1 0 0,1 1-1 0 0,-1-1 0 0 0,0 1 1 0 0,1-1-1 0 0,-1 0 0 0 0,0 1 1 0 0,0-1-1 0 0,1 1 0 0 0,-1-1 1 0 0,0 1-1 0 0,0-1 0 0 0,0 1 1 0 0,0-1-1 0 0,1 1 0 0 0,-1-1 0 0 0,0 1 1 0 0,0-1-1 0 0,0 1 0 0 0,0 0 1 0 0,-15 18 57 0 0,14-18-57 0 0,-18 14-6 0 0,-1 0 0 0 0,0-2 0 0 0,0 0 0 0 0,-1-2 0 0 0,-1 0 0 0 0,-45 16 0 0 0,37-15-1 0 0,-566 194 59 0 0,341-125-82 0 0,-2039 742 107 0 0,2178-778-39 0 0,-294 131-22 0 0,386-164-44 0 0,-28 21 0 0 0,44-23-47 0 0,17-7 53 0 0,23-5 45 0 0,22-12-51 0 0,-1-2-1 0 0,101-44 1 0 0,-103 38 35 0 0,446-190-35 0 0,388-155-46 0 0,1515-384 89 0 0,-1239 526-98 0 0,-1143 222 73 0 0,19-2-23 0 0,0 1 1 0 0,45 1-1 0 0,-81 2 32 0 0,-1 1 1 0 0,0 0-1 0 0,1 0 1 0 0,-1 0-1 0 0,0 0 0 0 0,1 0 1 0 0,-1 0-1 0 0,0 0 1 0 0,1 0-1 0 0,-1 0 0 0 0,1 0 1 0 0,-1 0-1 0 0,0 0 1 0 0,1 0-1 0 0,-1 1 0 0 0,0-1 1 0 0,1 0-1 0 0,-1 0 1 0 0,0 0-1 0 0,1 0 0 0 0,-1 1 1 0 0,0-1-1 0 0,0 0 1 0 0,1 0-1 0 0,-1 0 0 0 0,0 1 1 0 0,0-1-1 0 0,1 0 1 0 0,-1 1-1 0 0,0-1 0 0 0,0 0 1 0 0,0 0-1 0 0,1 1 1 0 0,-1-1-1 0 0,0 1 1 0 0,-8 10 17 0 0,-24 10-23 0 0,-42 12 50 0 0,-1-2 0 0 0,-81 20 1 0 0,71-23-62 0 0,-444 141 74 0 0,-281 95-55 0 0,-111 76 3 0 0,20 47 201 0 0,887-380-211 0 0,-6 2 8 0 0,0 2-1 0 0,-25 16 1 0 0,79-36-27 0 0,191-73 17 0 0,-93 32 76 0 0,1229-403-206 0 0,1298-167-97 0 0,-2611 611 244 0 0,566-92-86 0 0,-565 99 95 0 0,-49 2-20 0 0,1 0 0 0 0,-1 0 0 0 0,0 0 0 0 0,1 0 0 0 0,-1 0 0 0 0,0 0 0 0 0,1 0 0 0 0,-1 0 0 0 0,0 0 0 0 0,1 1 0 0 0,-1-1 0 0 0,0 0 0 0 0,1 0 0 0 0,-1 0 0 0 0,0 0 0 0 0,0 0 0 0 0,1 1 0 0 0,-1-1 0 0 0,0 0 0 0 0,0 0 0 0 0,1 0-1 0 0,-1 1 1 0 0,0-1 0 0 0,0 0 0 0 0,0 0 0 0 0,1 1 0 0 0,-1-1 0 0 0,0 0 0 0 0,0 1 0 0 0,0-1 0 0 0,0 0 0 0 0,0 0 0 0 0,1 1 0 0 0,-1 0 0 0 0,-1 0 0 0 0,0 0 0 0 0,0 0 0 0 0,1 1 0 0 0,-1-1 0 0 0,0 0 0 0 0,0 0 0 0 0,0 0 0 0 0,0 0 0 0 0,-1 0 0 0 0,1 0 0 0 0,0 0 0 0 0,0-1 0 0 0,-2 2 0 0 0,-36 21 93 0 0,0-2-1 0 0,-82 31 1 0 0,-98 20-40 0 0,118-41-44 0 0,-148 48-61 0 0,-861 294 71 0 0,315-65 274 0 0,17 35-230 0 0,688-296-103 0 0,520-210 150 0 0,190-67-307 0 0,458-98 44 0 0,12 36 94 0 0,397-45-859 0 0,-1421 327 725 0 0,-63 10 130 0 0,-16 13 67 0 0,-5-3 4 0 0,0 0-1 0 0,0-1 1 0 0,-1-1-1 0 0,-33 9 1 0 0,5-1-6 0 0,-662 219 176 0 0,-99 37-78 0 0,-80 76 266 0 0,414-159-193 0 0,34-16 115 0 0,566-212-164 0 0,1327-353-387 0 0,30 132 478 0 0,-1396 246-236 0 0,-30 4-75 0 0,104-4 1 0 0,-182 28 26 0 0,-11 2 66 0 0,-2-2 0 0 0,0-2-1 0 0,-65 16 1 0 0,38-11 32 0 0,-402 111 191 0 0,-546 168 634 0 0,968-282-833 0 0,-148 55 68 0 0,188-69-86 0 0,1 0 0 0 0,0 0 0 0 0,0 0 0 0 0,-1 0 0 0 0,1 0 0 0 0,0 0 0 0 0,-1 0 0 0 0,1 1 0 0 0,0-1 0 0 0,0 0 0 0 0,-1 0 0 0 0,1 0 1 0 0,0 0-1 0 0,0 0 0 0 0,0 0 0 0 0,-1 0 0 0 0,1 0 0 0 0,0 1 0 0 0,0-1 0 0 0,-1 0 0 0 0,1 0 0 0 0,0 0 0 0 0,0 1 0 0 0,0-1 0 0 0,0 0 0 0 0,-1 0 0 0 0,1 0 0 0 0,0 1 0 0 0,0-1 0 0 0,0 0 0 0 0,0 0 0 0 0,0 1 0 0 0,0-1 1 0 0,0 0-1 0 0,0 0 0 0 0,0 1 0 0 0,-1-1 0 0 0,1 0 0 0 0,0 0 0 0 0,1 1 0 0 0,11 2 17 0 0,23-4-8 0 0,201-47 66 0 0,-152 27-116 0 0,1181-199-105 0 0,-1244 218 116 0 0,1 1 1 0 0,26 2-1 0 0,-60 13 142 0 0,-5-1-102 0 0,-1-1 0 0 0,0-1 0 0 0,0-1 0 0 0,-23 9 0 0 0,-87 29 54 0 0,62-24-40 0 0,19-7-28 0 0,-640 257 233 0 0,665-265-218 0 0,16-7-16 0 0,0 0-1 0 0,0 1 1 0 0,0-1-1 0 0,0 1 1 0 0,0 0-1 0 0,1 1 0 0 0,-1-1 1 0 0,1 1-1 0 0,0 0 1 0 0,0 0-1 0 0,0 1 1 0 0,-4 6-1 0 0,8-11 4 0 0,1 0-1 0 0,0 1 1 0 0,0-1 0 0 0,0 0-1 0 0,0 1 1 0 0,-1-1-1 0 0,1 0 1 0 0,0 1 0 0 0,0-1-1 0 0,0 0 1 0 0,0 1-1 0 0,0-1 1 0 0,0 1-1 0 0,0-1 1 0 0,0 0 0 0 0,0 1-1 0 0,0-1 1 0 0,0 1-1 0 0,0-1 1 0 0,0 0 0 0 0,0 1-1 0 0,0-1 1 0 0,1 0-1 0 0,-1 1 1 0 0,0-1 0 0 0,0 0-1 0 0,0 1 1 0 0,0-1-1 0 0,1 0 1 0 0,-1 1-1 0 0,0-1 1 0 0,0 0 0 0 0,1 1-1 0 0,-1-1 1 0 0,0 0-1 0 0,1 0 1 0 0,-1 1 0 0 0,0-1-1 0 0,1 0 1 0 0,-1 0-1 0 0,1 0 1 0 0,24 5 48 0 0,30-7-20 0 0,336-50 2 0 0,33-3-108 0 0,-340 48 47 0 0,-83 7 30 0 0,-1 0 0 0 0,0 0-1 0 0,0 0 1 0 0,1 0 0 0 0,-1 0 0 0 0,0 0-1 0 0,1 0 1 0 0,-1 0 0 0 0,0 0 0 0 0,0 0-1 0 0,1 0 1 0 0,-1 1 0 0 0,0-1 0 0 0,1 0-1 0 0,-1 0 1 0 0,0 0 0 0 0,0 1-1 0 0,0-1 1 0 0,1 0 0 0 0,-1 0 0 0 0,0 0-1 0 0,0 1 1 0 0,0-1 0 0 0,0 0 0 0 0,1 1-1 0 0,-1-1 1 0 0,0 0 0 0 0,0 0-1 0 0,0 1 1 0 0,0-1 0 0 0,0 0 0 0 0,0 1-1 0 0,0-1 1 0 0,0 0 0 0 0,0 0 0 0 0,0 1-1 0 0,0-1 1 0 0,0 0 0 0 0,0 1-1 0 0,0-1 1 0 0,0 0 0 0 0,0 1 0 0 0,0-1-1 0 0,0 0 1 0 0,0 0 0 0 0,0 1 0 0 0,-1-1-1 0 0,-3 13-3 0 0,-4-5 11 0 0,-1 0-1 0 0,0-1 0 0 0,0 0 1 0 0,0-1-1 0 0,-1 0 1 0 0,0 0-1 0 0,0-1 0 0 0,-17 6 1 0 0,-14 9 15 0 0,12-5-42 0 0,6-4 23 0 0,1 1 0 0 0,1 1-1 0 0,-1 1 1 0 0,2 1-1 0 0,-30 28 1 0 0,48-42-2 0 0,1 0 0 0 0,0 1 1 0 0,-1-1-1 0 0,1 0 0 0 0,0 1 0 0 0,0-1 1 0 0,0 1-1 0 0,0 0 0 0 0,0-1 0 0 0,1 1 1 0 0,-1 0-1 0 0,0-1 0 0 0,1 1 0 0 0,-1 0 1 0 0,1 0-1 0 0,-1 2 0 0 0,2-3-2 0 0,-1 0 1 0 0,0 0-1 0 0,0 0 0 0 0,1-1 0 0 0,-1 1 1 0 0,0 0-1 0 0,1 0 0 0 0,-1 0 0 0 0,1-1 1 0 0,-1 1-1 0 0,1 0 0 0 0,0-1 0 0 0,-1 1 1 0 0,1-1-1 0 0,0 1 0 0 0,-1 0 1 0 0,1-1-1 0 0,0 1 0 0 0,-1-1 0 0 0,1 0 1 0 0,0 1-1 0 0,0-1 0 0 0,1 1 0 0 0,5 1 0 0 0,1 0-1 0 0,0-1 0 0 0,0 0 1 0 0,-1 0-1 0 0,13 0 1 0 0,-17-1 6 0 0,61-2-71 0 0,117-18 0 0 0,-14 1 152 0 0,-160 20-150 0 0,-8 3 35 0 0,-17 10 38 0 0,-28 11 7 0 0,0-6-269 0 0,31-14-5739 0 0,36-10 3174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0.2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49 2124 0 0,'0'0'2812'0'0,"0"-2"-2584"0"0,0 0 0 0 0,1 0-1 0 0,-1-1 1 0 0,0 1-1 0 0,1 0 1 0 0,0 1-1 0 0,-1-1 1 0 0,1 0-1 0 0,2-3 1 0 0,14-1 76 0 0,1 1 0 0 0,0 1 0 0 0,0 1 0 0 0,1 0 0 0 0,-1 2 0 0 0,0 0 0 0 0,1 1 0 0 0,-1 1-1 0 0,1 0 1 0 0,-1 2 0 0 0,19 4 0 0 0,-19-4-330 0 0,-1 0 0 0 0,1-1-1 0 0,0-1 1 0 0,-1 0 0 0 0,1-2-1 0 0,0 0 1 0 0,19-4 0 0 0,-34 4-245 0 0,23-3-369 0 0,-24-8-9092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2:37:13.4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 13393,'2799'0'0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2.16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61 1468 0 0,'5'2'312'0'0,"-1"-1"0"0"0,0-1 0 0 0,0 1 0 0 0,1-1 0 0 0,-1 0 0 0 0,0 0 0 0 0,1 0 0 0 0,-1 0 0 0 0,1-1 0 0 0,-1 0 1 0 0,0 1-1 0 0,0-2 0 0 0,0 1 0 0 0,7-3 0 0 0,27-5 872 0 0,185-26 2013 0 0,-129 24-3258 0 0,-92 10-156 0 0,31 4-2601 0 0,-17 2 1637 0 0,-11-3-2785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2.60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 1 1716 0 0,'-8'11'843'0'0,"12"-5"877"0"0,27-7 402 0 0,191-12 1734 0 0,-1 11-4660 0 0,-219 3 642 0 0,-1-1 0 0 0,1 1 0 0 0,-1-1 0 0 0,1 1 0 0 0,-1-1 0 0 0,0 1-1 0 0,1 0 1 0 0,-1 0 0 0 0,0 0 0 0 0,0 0 0 0 0,1-1 0 0 0,-1 2 0 0 0,0-1-1 0 0,0 0 1 0 0,0 0 0 0 0,0 0 0 0 0,0 0 0 0 0,-1 1 0 0 0,1-1 0 0 0,0 0 0 0 0,0 1-1 0 0,-1-1 1 0 0,1 1 0 0 0,-1-1 0 0 0,1 1 0 0 0,-1 1 0 0 0,1-1-278 0 0,0 0-1645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2.9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1984 0 0,'0'0'2850'0'0,"15"0"-1662"0"0,35 0-87 0 0,0 1 1 0 0,79 14 0 0 0,25 1-4205 0 0,-144-15 2296 0 0,-1-1 1 0 0,1 0 0 0 0,0-1 0 0 0,12-2 0 0 0,-3-3-1381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3.2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 1744 0 0,'6'2'998'0'0,"1"0"0"0"0,-1-1-1 0 0,1 0 1 0 0,13 1 0 0 0,56-6 327 0 0,-28-1-752 0 0,130 4 402 0 0,-62 8-4281 0 0,-113-7 2325 0 0,3-7-4334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3.83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2082 0 0,'0'0'3286'0'0,"2"0"-2744"0"0,14 1-190 0 0,1 1-1 0 0,-1 0 1 0 0,0 1 0 0 0,0 1-1 0 0,0 0 1 0 0,-1 1-1 0 0,1 1 1 0 0,-1 1 0 0 0,18 10-1 0 0,-3 1 23 0 0,-1 1 0 0 0,0 1 0 0 0,35 33 0 0 0,-60-49-210 0 0,0 0 0 0 0,0 1 0 0 0,-1-1 0 0 0,1 1 1 0 0,-1 0-1 0 0,0 0 0 0 0,3 8 0 0 0,-8-11-97 0 0,0 1-1 0 0,0-1 0 0 0,0 0 1 0 0,0 1-1 0 0,-1-1 1 0 0,1 0-1 0 0,-1 0 1 0 0,1-1-1 0 0,-5 3 1 0 0,5-2-22 0 0,-38 21 664 0 0,-1-1-1 0 0,-1-2 1 0 0,-79 26 0 0 0,45-18-78 0 0,74-27-557 0 0,4-14-13005 0 0,0-2 9387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4.34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48 363 1846 0 0,'0'1'221'0'0,"-1"-1"0"0"0,0 0 0 0 0,1 0 0 0 0,-1 1 0 0 0,0-1 0 0 0,0 0 0 0 0,0 0 0 0 0,1 0 0 0 0,-1 0 0 0 0,0 0 0 0 0,0 0 0 0 0,1 0 0 0 0,-1 0 0 0 0,0 0 0 0 0,0 0 0 0 0,1-1 0 0 0,-1 1 0 0 0,0 0 0 0 0,0-1 0 0 0,1 1 0 0 0,-1 0 0 0 0,0-1 0 0 0,1 1 0 0 0,-1-1 0 0 0,0 1 0 0 0,1-1-1 0 0,-1 1 1 0 0,1-1 0 0 0,-1 1 0 0 0,1-1 0 0 0,-1 1 0 0 0,1-1 0 0 0,-1 0 0 0 0,1 1 0 0 0,0-1 0 0 0,-1 0 0 0 0,1 0 0 0 0,-1 0 0 0 0,-13-35 2995 0 0,13 32-2839 0 0,1 2 368 0 0,-8-31 1076 0 0,9 16-1244 0 0,-1 0 0 0 0,2 0 0 0 0,7-32-1 0 0,-5 31-1685 0 0,-1 0 0 0 0,2-28 0 0 0,-5 27-1839 0 0,1 13 1879 0 0,-1-1 0 0 0,0 1 0 0 0,0-1 0 0 0,-1 1 1 0 0,0 0-1 0 0,0-1 0 0 0,0 1 0 0 0,-3-7 0 0 0,-3 1-1956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4.7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5 373 2726 0 0,'0'0'3353'0'0,"-5"-20"-11"0"0,8 13-2993 0 0,0 0 1 0 0,0-1-1 0 0,0 0 1 0 0,-1 0-1 0 0,-1 1 1 0 0,1-1-1 0 0,-1 0 1 0 0,-1 0-1 0 0,1 0 1 0 0,-2-11-1 0 0,4-20-63 0 0,0 16-450 0 0,-3 17-17 0 0,1 1 0 0 0,0 0 0 0 0,0-1 0 0 0,0 1 0 0 0,1 0 0 0 0,0 0 0 0 0,4-9-1 0 0,6-19-1317 0 0,2-61-6319 0 0,-13 78 5205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5.02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11 336 1936 0 0,'-2'-3'354'0'0,"1"0"1"0"0,-1-1-1 0 0,1 1 0 0 0,0-1 1 0 0,0 1-1 0 0,0-1 0 0 0,1 1 1 0 0,-1-1-1 0 0,1 1 0 0 0,0-1 1 0 0,0 0-1 0 0,0 1 0 0 0,0-1 0 0 0,0 0 1 0 0,1 1-1 0 0,0-1 0 0 0,0 1 1 0 0,0-1-1 0 0,0 1 0 0 0,3-7 1 0 0,-2 3-116 0 0,-1 5 473 0 0,-1-31 482 0 0,1 23-1222 0 0,1 1 1 0 0,0-1-1 0 0,0 0 1 0 0,1 1-1 0 0,0-1 1 0 0,0 1-1 0 0,1 0 0 0 0,7-12 1 0 0,7-18-2032 0 0,-14 31 1224 0 0,-2 2-6 0 0,1 1 0 0 0,-1-1 0 0 0,0 0-1 0 0,-1 0 1 0 0,1-1 0 0 0,0-10-1 0 0,-3 1-1641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5.3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4 486 2582 0 0,'-3'-22'869'0'0,"2"18"562"0"0,2-26 825 0 0,6-6-1616 0 0,3 1 0 0 0,1 0 0 0 0,19-41 0 0 0,-20 51-543 0 0,31-95-1304 0 0,-36 102-883 0 0,-1-1 1 0 0,2-29 0 0 0,-6 30-223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5.68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1 516 1906 0 0,'0'-4'283'0'0,"0"1"0"0"0,-1 0 0 0 0,1-1 0 0 0,0 1-1 0 0,1-1 1 0 0,-1 1 0 0 0,1-1 0 0 0,-1 1 0 0 0,1-1 0 0 0,0 1 0 0 0,2-4 0 0 0,3-18 702 0 0,1-22 396 0 0,12-118 446 0 0,-6 42-2865 0 0,2 42-4247 0 0,-12 66 3861 0 0,-2 1-319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2:37:17.0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1720 15344,'0'-1719'0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5.93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14 414 2266 0 0,'-3'-7'595'0'0,"1"0"-1"0"0,0 1 0 0 0,0-1 1 0 0,0 0-1 0 0,1 0 1 0 0,0 0-1 0 0,1 0 1 0 0,0 0-1 0 0,0-9 1 0 0,11-66 1178 0 0,-9 67-1762 0 0,4-21 221 0 0,11-83-830 0 0,-14 48-6394 0 0,-3 58 4363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6.16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1 130 1676 0 0,'0'0'111'0'0,"1"0"0"0"0,0 0 1 0 0,-1-1-1 0 0,1 1 0 0 0,0-1 0 0 0,-1 1 0 0 0,1 0 0 0 0,-1-1 1 0 0,1 1-1 0 0,-1-1 0 0 0,1 1 0 0 0,-1-1 0 0 0,1 0 0 0 0,-1 1 0 0 0,1-1 1 0 0,-1 1-1 0 0,0-1 0 0 0,1 0 0 0 0,-1 0 0 0 0,0 1 0 0 0,0-1 1 0 0,1 0-1 0 0,-1 1 0 0 0,0-1 0 0 0,0 0 0 0 0,0 0 0 0 0,0 1 1 0 0,0-1-1 0 0,0 0 0 0 0,0 0 0 0 0,0 1 0 0 0,0-1 0 0 0,0 0 1 0 0,0 1-1 0 0,-1-2 0 0 0,0 0-23 0 0,1 0 0 0 0,0 0 1 0 0,0 0-1 0 0,0 0 0 0 0,0 0 0 0 0,0 0 0 0 0,0 0 1 0 0,1 0-1 0 0,-1 0 0 0 0,1 0 0 0 0,0-3 1 0 0,39-73 418 0 0,-39 76-1494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7.1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81 375 2222 0 0,'-26'-1'858'0'0,"21"0"2180"0"0,5-1-2375 0 0,1-12 62 0 0,-1-1 0 0 0,-1 1 0 0 0,0 0 0 0 0,-1-1-1 0 0,-1 1 1 0 0,-5-19 0 0 0,-7-40 336 0 0,-1-69-522 0 0,16 139-645 0 0,2-5-1169 0 0,1-6 35 0 0,-12 3-9588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7.56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1 284 1846 0 0,'1'-7'382'0'0,"1"1"0"0"0,0-1 1 0 0,0 1-1 0 0,1-1 0 0 0,0 1 0 0 0,0 0 0 0 0,0 0 1 0 0,1 1-1 0 0,0-1 0 0 0,0 0 0 0 0,8-7 0 0 0,8-7 38 0 0,34-26 0 0 0,-26 22 61 0 0,90-88 1869 0 0,-117 111-2313 0 0,1 2-20 0 0,-1-1-1 0 0,1 1 1 0 0,0-1-1 0 0,-1 1 0 0 0,1 0 1 0 0,-1 0-1 0 0,1 0 1 0 0,-1-1-1 0 0,1 2 0 0 0,-1-1 1 0 0,0 0-1 0 0,1 0 1 0 0,-1 0-1 0 0,0 0 1 0 0,0 1-1 0 0,2 2 0 0 0,17 28 111 0 0,-17-27-95 0 0,13 21 239 0 0,-2-1-1 0 0,-1 2 1 0 0,-2 0-1 0 0,0 1 1 0 0,-2-1-1 0 0,9 42 1 0 0,-9-47-1096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7.9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65 2722 0 0,'0'0'6182'0'0,"25"-8"-4085"0"0,16-5-1399 0 0,2 2-1 0 0,65-9 0 0 0,-45 13-1913 0 0,69 1-1 0 0,-86 8-1408 0 0,17-1-2661 0 0,-49-4 2545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8.25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67 2014 0 0,'17'-8'1286'0'0,"0"0"1"0"0,1 2-1 0 0,0 0 0 0 0,-1 1 0 0 0,34-5 1 0 0,97-4-1829 0 0,-75 10-1290 0 0,21 0-3415 0 0,-73 2 3142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8.4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55 2472 0 0,'0'0'937'0'0,"14"0"678"0"0,15-2-599 0 0,1-1 1 0 0,33-7-1 0 0,22-3-323 0 0,-17 6-476 0 0,12-2-2492 0 0,105 3 1 0 0,-143 5-334 0 0,-18-2 788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8.73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11 2174 0 0,'0'0'5935'0'0,"3"1"-5532"0"0,97 2 972 0 0,-35-1-2828 0 0,-48-2-19 0 0,-1-1 0 0 0,1 0 0 0 0,32-7 0 0 0,-11 1-1066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8.9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32 2250 0 0,'0'0'2581'0'0,"2"0"-1862"0"0,189-6 2659 0 0,-46-1-4884 0 0,6-6-3825 0 0,-118 8 3246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9.15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3 1574 0 0,'8'-1'609'0'0,"0"0"0"0"0,0 1 0 0 0,0 0 1 0 0,0 0-1 0 0,-1 1 0 0 0,1-1 0 0 0,8 3 0 0 0,24 3 433 0 0,109-4 169 0 0,50 5-4112 0 0,-166-5 773 0 0,52-3 1 0 0,-61 0 587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7:51.80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901 54 48 0 0,'6'-4'107'0'0,"4"-3"-171"0"0,-3 5 3128 0 0,-28-20-2892 0 0,16 19 223 0 0,-24-9-1033 0 0,10 8 5161 0 0,18 5-4493 0 0,1-1 0 0 0,-1 0 0 0 0,0 1 1 0 0,0-1-1 0 0,0 0 0 0 0,1 1 0 0 0,-1-1 0 0 0,0 1 1 0 0,0-1-1 0 0,1 1 0 0 0,-1-1 0 0 0,1 1 1 0 0,-1 0-1 0 0,0-1 0 0 0,1 1 0 0 0,-1 0 1 0 0,1 0-1 0 0,-1-1 0 0 0,1 1 0 0 0,0 0 0 0 0,-1 0 1 0 0,1-1-1 0 0,0 1 0 0 0,0 0 0 0 0,-1 0 1 0 0,1 1-1 0 0,-3 19 572 0 0,2-7-140 0 0,-1 1 0 0 0,-5 25-1 0 0,0-8 115 0 0,-26 210 1645 0 0,-18 97-123 0 0,46-319-1957 0 0,-14 34-1 0 0,11-35-134 0 0,-9 38-1 0 0,-69 448 1545 0 0,15 8-333 0 0,47-203-801 0 0,21-252-379 0 0,-5 424 459 0 0,8-455-484 0 0,-4 343 731 0 0,3-319-800 0 0,-2-1 1 0 0,-18 98-1 0 0,1-32-3 0 0,12-65 115 0 0,-4 66-56 0 0,4-74 4 0 0,-2 57-1 0 0,2-14 9 0 0,-26 234 130 0 0,15 24-211 0 0,-2-159 62 0 0,-5 49 145 0 0,17-74-87 0 0,4-61-5 0 0,-30 179 0 0 0,-13 10 38 0 0,12-62-47 0 0,-16 167 2 0 0,47-349-43 0 0,-40 314 13 0 0,9-137 13 0 0,35-213 562 0 0,-2 3-2548 0 0,-9-18-1810 0 0,11 5 3429 0 0,0 0 0 0 0,1 0 0 0 0,-1 0 0 0 0,1 0 1 0 0,0 0-1 0 0,0 0 0 0 0,0 0 0 0 0,0-1 0 0 0,0 1 0 0 0,0 0 1 0 0,1 0-1 0 0,-1 0 0 0 0,1-2 0 0 0,0-1-697 0 0,-3-41-4469 0 0,-4 21 1649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9.3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45 1460 0 0,'0'0'4218'0'0,"30"1"-1713"0"0,31-10-633 0 0,0 0-3432 0 0,-52 7 312 0 0,1 0 1 0 0,-1-1-1 0 0,1-1 0 0 0,11-5 0 0 0,-8 1-1002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0:59.9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1786 0 0,'0'0'4285'0'0,"2"15"-3526"0"0,-1-11-660 0 0,1 0 1 0 0,-1 0 0 0 0,1 0-1 0 0,0 0 1 0 0,0-1 0 0 0,0 1-1 0 0,1 0 1 0 0,-1-1-1 0 0,1 1 1 0 0,0-1 0 0 0,0 0-1 0 0,0 0 1 0 0,1 0-1 0 0,-1-1 1 0 0,1 1 0 0 0,6 3-1 0 0,7 4 193 0 0,0-1 0 0 0,24 9 0 0 0,13 3 250 0 0,-19-9 23 0 0,55 29 0 0 0,-83-36-476 0 0,-1-1-1 0 0,0 1 1 0 0,0 1-1 0 0,0-1 1 0 0,-1 1-1 0 0,1 0 1 0 0,-2 0-1 0 0,9 12 1 0 0,8 11 315 0 0,-21-28-394 0 0,0-1 0 0 0,1 1 0 0 0,-1 0 1 0 0,0 0-1 0 0,0 0 0 0 0,0-1 0 0 0,0 1 0 0 0,0 0 0 0 0,0 0 0 0 0,0 0 0 0 0,0-1 0 0 0,0 1 1 0 0,-1 0-1 0 0,1 0 0 0 0,0-1 0 0 0,0 1 0 0 0,-1 0 0 0 0,1 0 0 0 0,0-1 0 0 0,-1 1 1 0 0,1 0-1 0 0,-1-1 0 0 0,1 1 0 0 0,-1 0 0 0 0,-12 14 229 0 0,0-8-180 0 0,0-2 0 0 0,0 1 0 0 0,0-2 0 0 0,-1 0 1 0 0,1 0-1 0 0,-1-1 0 0 0,0-1 0 0 0,-18 1 0 0 0,-20 4 50 0 0,52-7-110 0 0,-158 35-1899 0 0,156-35 1239 0 0,18 2-8254 0 0,-1 0 6993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0.41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1 1614 0 0,'0'0'4115'0'0,"0"3"-3014"0"0,-3 19 1719 0 0,2 46 0 0 0,2-51-2651 0 0,1 1 0 0 0,0-1 0 0 0,2-1 0 0 0,0 1 0 0 0,1 0 1 0 0,7 18-1 0 0,-8-26-719 0 0,0 0 1 0 0,-1 1 0 0 0,-1 0 0 0 0,1-1-1 0 0,0 14 1 0 0,-2-13-742 0 0,-1-1 0 0 0,0 1 0 0 0,-1 0-1 0 0,0-1 1 0 0,-4 15 0 0 0,3-11-1312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0.6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25 1 2158 0 0,'-3'5'402'0'0,"0"0"0"0"0,0 0 1 0 0,0 1-1 0 0,1-1 0 0 0,0 1 0 0 0,0-1 1 0 0,0 1-1 0 0,1 0 0 0 0,0 0 0 0 0,0 0 0 0 0,0 0 1 0 0,1 0-1 0 0,0 0 0 0 0,0 0 0 0 0,0 0 1 0 0,1 0-1 0 0,2 8 0 0 0,3 10-94 0 0,1-1-1 0 0,1-1 1 0 0,12 25 0 0 0,-2-4-145 0 0,6 14-1336 0 0,10 26-3487 0 0,-20-33 1289 0 0,-12-36 1787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0.90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11 1 1270 0 0,'-1'1'171'0'0,"0"0"-1"0"0,0 0 1 0 0,0 1 0 0 0,0-1 0 0 0,0 0-1 0 0,1 1 1 0 0,-1-1 0 0 0,0 1-1 0 0,1-1 1 0 0,-1 0 0 0 0,0 1-1 0 0,1 0 1 0 0,0-1 0 0 0,-1 1-1 0 0,1-1 1 0 0,0 1 0 0 0,0-1 0 0 0,0 1-1 0 0,0 0 1 0 0,0-1 0 0 0,0 1-1 0 0,1-1 1 0 0,0 3 0 0 0,14 46 885 0 0,-7-26-730 0 0,1 11-2988 0 0,7 69 0 0 0,-16-89 1241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1.11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22 0 1882 0 0,'-4'9'616'0'0,"1"0"0"0"0,-1 0 0 0 0,2 0 0 0 0,-1 0 0 0 0,1 0 0 0 0,1 1 0 0 0,0-1-1 0 0,0 10 1 0 0,0 14 530 0 0,5 32 0 0 0,-3-58-1509 0 0,1 1-1 0 0,0-1 1 0 0,0 1-1 0 0,1-1 1 0 0,-1 0-1 0 0,2 0 1 0 0,5 10-1 0 0,11 25-4970 0 0,-16-30 3863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1.29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 0 2120 0 0,'-6'143'4133'0'0,"7"-95"-3447"0"0,3 0 1 0 0,19 89 0 0 0,-14-101-2282 0 0,3-1 0 0 0,18 43 0 0 0,-22-60 7 0 0,-3-7-346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1.51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27 0 1726 0 0,'-5'10'568'0'0,"1"0"-1"0"0,1 0 1 0 0,-1 0-1 0 0,2 0 1 0 0,-1 1 0 0 0,2-1-1 0 0,-2 17 1 0 0,3 24 516 0 0,-1-10-1390 0 0,1 0 0 0 0,12 71 0 0 0,9-18-4284 0 0,-12-60 2753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1.70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57 1 2508 0 0,'-16'29'1176'0'0,"8"-19"-244"0"0,2-3 496 0 0,0 8-822 0 0,-1 0-116 0 0,3-4-100 0 0,0 0 50 0 0,0 4-180 0 0,2 0-12 0 0,4-4-242 0 0,2 0-152 0 0,2 0-182 0 0,3 0-480 0 0,1-2-366 0 0,0 1-158 0 0,4-7-774 0 0,1 3-476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2.2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1 133 2448 0 0,'16'19'3941'0'0,"16"17"-672"0"0,-16-16-1914 0 0,1-2 1 0 0,1 0-1 0 0,37 29 1 0 0,-51-43-1166 0 0,0-1 0 0 0,1 0-1 0 0,0 0 1 0 0,0 0 0 0 0,0 0 0 0 0,0-1 0 0 0,0 0 0 0 0,0 0 0 0 0,0 0 0 0 0,1-1 0 0 0,-1 0 0 0 0,1 0 0 0 0,-1 0-1 0 0,1-1 1 0 0,6 1 0 0 0,100-7 1016 0 0,-98 5-1085 0 0,-1-1 0 0 0,0-1-1 0 0,0 0 1 0 0,0-1 0 0 0,0 0 0 0 0,19-9 0 0 0,-30 11-112 0 0,1 0 0 0 0,0 0 0 0 0,-1 0 1 0 0,1 0-1 0 0,-1-1 0 0 0,1 1 0 0 0,-1-1 0 0 0,0 1 0 0 0,0-1 0 0 0,0 0 1 0 0,-1 0-1 0 0,1 0 0 0 0,0 0 0 0 0,-1 0 0 0 0,1-4 0 0 0,2-6-263 0 0,-1 0-1 0 0,2-23 1 0 0,0 1-1021 0 0,-2-8-1388 0 0,-3 35 1793 0 0,0 1-1 0 0,1 0 1 0 0,0-1 0 0 0,2-10 0 0 0,-2 15 491 0 0,0 1 0 0 0,0-1 0 0 0,1 0 0 0 0,-1 1 0 0 0,1-1 0 0 0,-1 1 0 0 0,1-1 0 0 0,0 1 0 0 0,0 0 0 0 0,0-1 0 0 0,0 1 0 0 0,0 0 0 0 0,1 0 0 0 0,-1 1 0 0 0,3-3 0 0 0,9-4-1946 0 0,1 1-542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7:47.6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1 234 0 0,'14'9'6699'0'0,"-11"10"-6204"0"0,-1-13 2392 0 0,6 2-2568 0 0,0 1 1 0 0,-1-1-1 0 0,0 1 1 0 0,-1 0 0 0 0,0 0-1 0 0,5 12 1 0 0,13 11 168 0 0,14 90 367 0 0,-8-21 52 0 0,-28-91-808 0 0,1 1 0 0 0,-1 0 0 0 0,1 19-1 0 0,3 16 217 0 0,19 100 964 0 0,8 185-1 0 0,-30-285-1317 0 0,31 289 892 0 0,-9-101-833 0 0,-12-74 343 0 0,23 186-237 0 0,16 54-68 0 0,-50-386-61 0 0,59 356 377 0 0,-49-238-15 0 0,0 7-174 0 0,-9-86-149 0 0,24 270-171 0 0,-3-54 256 0 0,1-63 1 0 0,-13-126 73 0 0,15 177-56 0 0,-2-20-144 0 0,-3-20 218 0 0,-4-63-82 0 0,-15-114-47 0 0,-3-28-133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2.85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3116 0 0,'0'0'144'0'0,"0"0"0"0"0,0 0 0 0 0,0 0 0 0 0,0 0 0 0 0,1 0 0 0 0,-1 0 0 0 0,0 0 0 0 0,0 0 0 0 0,0 0 0 0 0,0 0 0 0 0,0 0 0 0 0,1 0 0 0 0,-1 0 0 0 0,1 1 2015 0 0,0-1-2015 0 0,-1 1 0 0 0,0-1 0 0 0,0 0 0 0 0,0 0 0 0 0,0 0 0 0 0,0 0 0 0 0,0 0 0 0 0,0 0 0 0 0,0 1 0 0 0,0-1 0 0 0,0 0 0 0 0,0 0 0 0 0,0 0 0 0 0,0 0 0 0 0,0 0 0 0 0,0 1 0 0 0,0-1 0 0 0,0 0 0 0 0,0 0 0 0 0,0 0 0 0 0,-1 2 2015 0 0,0-2-2015 0 0,25 7 2212 0 0,26 4-1843 0 0,8-6 234 0 0,0-3 0 0 0,0-2 1 0 0,89-11-1 0 0,-21 1-3854 0 0,-68 12-1576 0 0,-17 1-2152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3.14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2124 0 0,'0'0'3121'0'0,"14"21"-40"0"0,-9-20-2766 0 0,1 1 1 0 0,-1-1 0 0 0,1 0 0 0 0,0 0-1 0 0,-1 0 1 0 0,1-1 0 0 0,0 1 0 0 0,9-2 0 0 0,4 1 108 0 0,205 20 3532 0 0,-93-7-3527 0 0,3-3-3383 0 0,-94-7 921 0 0,-25-2-47 0 0,1 0 1 0 0,-1 0-1 0 0,20-3 0 0 0,-21-1-583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3.4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2270 0 0,'0'0'3988'0'0,"28"9"18"0"0,122 9 34 0 0,2-1-2798 0 0,-1-5-3608 0 0,-102-9 847 0 0,-25-1-610 0 0,-1 0-1 0 0,1-2 1 0 0,36-4-1 0 0,-41 1-1003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3.69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0 2596 0 0,'0'0'2950'0'0,"3"0"-2125"0"0,163 9 4197 0 0,83 24-3469 0 0,-243-32-1517 0 0,97 14-2667 0 0,149 5 0 0 0,-227-21 889 0 0,1-1 0 0 0,34-6 0 0 0,-28 1-744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3.9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2390 0 0,'0'0'3873'0'0,"24"3"-1871"0"0,138-3 51 0 0,-40-2-1478 0 0,82 12-1214 0 0,-15-1-3905 0 0,-116-8 1191 0 0,-39 0 1004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4.17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2502 0 0,'0'0'3783'0'0,"2"1"-3040"0"0,11 3-456 0 0,0 0 0 0 0,1-1 0 0 0,-1 0 0 0 0,1-1-1 0 0,0 0 1 0 0,-1-2 0 0 0,1 1 0 0 0,18-3 0 0 0,10 2 230 0 0,161 8-175 0 0,-52-2-2465 0 0,1-3-3795 0 0,-119-3 3498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4.38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4 2460 0 0,'0'0'1109'0'0,"30"-4"2509"0"0,262 17-165 0 0,-119-2-5644 0 0,0-9-4045 0 0,-136-2 4029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4.61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28 3256 0 0,'0'0'4899'0'0,"26"-9"-1449"0"0,-18 6-3187 0 0,-1 0 0 0 0,1 0 1 0 0,0 1-1 0 0,0 0 0 0 0,0 0 0 0 0,0 1 1 0 0,1 0-1 0 0,11 0 0 0 0,75 5 260 0 0,-40 0-860 0 0,81 4-2222 0 0,-72-3-674 0 0,0-2 0 0 0,77-8 0 0 0,-108 2 1337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4.8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9 2272 0 0,'0'0'6529'0'0,"13"-3"-5478"0"0,-2 1-850 0 0,0 0 0 0 0,0 1 0 0 0,0 1 0 0 0,0 0-1 0 0,0 0 1 0 0,12 3 0 0 0,13-1 224 0 0,150 16 25 0 0,-65-5-1498 0 0,-98-11 726 0 0,20 3-1680 0 0,-1-3-1 0 0,1-1 0 0 0,46-5 1 0 0,-55-2-743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5.05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1 2018 0 0,'0'0'1085'0'0,"23"9"1707"0"0,-8-5-1994 0 0,0 0 0 0 0,0-1 0 0 0,24 1 0 0 0,17 4 15 0 0,59 14 20 0 0,209 39-484 0 0,-1-26-8938 0 0,-306-35 6104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7:48.56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5.26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0 2008 0 0,'27'7'1583'0'0,"1"-2"1"0"0,0 0-1 0 0,31-1 0 0 0,26 5-790 0 0,36 10-334 0 0,-22-2-1887 0 0,119 4-1 0 0,-204-20 526 0 0,0-1 1 0 0,0-1-1 0 0,0 0 1 0 0,26-7-1 0 0,-15 1-1314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6.47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120 4 2010 0 0,'-9'-4'672'0'0,"13"6"58"0"0,32 15 1284 0 0,93 64 683 0 0,76 44 65 0 0,-199-122-2678 0 0,0 0-1 0 0,0 1 1 0 0,-1 0-1 0 0,1 0 0 0 0,-1 0 1 0 0,0 0-1 0 0,0 1 1 0 0,-1 0-1 0 0,1 0 1 0 0,4 8-1 0 0,-9-12-60 0 0,1 0-1 0 0,-1 0 1 0 0,0 0-1 0 0,1 0 1 0 0,-1 0 0 0 0,0 0-1 0 0,0 1 1 0 0,0-1-1 0 0,0 0 1 0 0,0 0 0 0 0,0 0-1 0 0,0 0 1 0 0,-1 0-1 0 0,1 0 1 0 0,0 1 0 0 0,-1-1-1 0 0,1 0 1 0 0,-1 0-1 0 0,1 0 1 0 0,-1 0 0 0 0,1 0-1 0 0,-1 0 1 0 0,0 0-1 0 0,1-1 1 0 0,-1 1 0 0 0,0 0-1 0 0,0 0 1 0 0,1 0-1 0 0,-3 0 1 0 0,-25 17 289 0 0,-105 25-28 0 0,-35 12 440 0 0,85-25-639 0 0,-17 6 12 0 0,98-35 54 0 0,-15 5-524 0 0,12-5-611 0 0,15-4 627 0 0,-7 2 350 0 0,0 0-1 0 0,0 0 1 0 0,0 0-1 0 0,0-1 1 0 0,0 1 0 0 0,-1-1-1 0 0,1 1 1 0 0,0-1-1 0 0,-1 0 1 0 0,0 0-1 0 0,1 0 1 0 0,-1 0-1 0 0,0-1 1 0 0,0 1-1 0 0,0-1 1 0 0,0 1-1 0 0,-1-1 1 0 0,1 0-1 0 0,-1 0 1 0 0,1 1-1 0 0,-1-1 1 0 0,0 0 0 0 0,1-6-1 0 0,0 1 9 0 0,-1 0 1 0 0,1 0-1 0 0,0 0 0 0 0,1 0 0 0 0,0 0 1 0 0,5-9-1 0 0,3-11-28 0 0,1-6-42 0 0,-2 0 96 0 0,1 1 0 0 0,24-45-1 0 0,-33 75-37 0 0,0 1 0 0 0,0-1 0 0 0,0 1 0 0 0,1-1-1 0 0,-1 1 1 0 0,1 0 0 0 0,0 0 0 0 0,-1 0-1 0 0,1 1 1 0 0,6-3 0 0 0,-4 1 72 0 0,-3 2-62 0 0,3 9-190 0 0,-5-8 198 0 0,1 0 0 0 0,-1 1 0 0 0,1-1-1 0 0,-1 0 1 0 0,1 1 0 0 0,-1-1 0 0 0,1 1-1 0 0,-1-1 1 0 0,0 1 0 0 0,1-1 0 0 0,-1 1-1 0 0,0-1 1 0 0,1 1 0 0 0,-1 0 0 0 0,0-1 0 0 0,0 1-1 0 0,0-1 1 0 0,1 1 0 0 0,-1 0 0 0 0,0-1-1 0 0,0 2 1 0 0,1 46 64 0 0,10 54 0 0 0,-11-100-8 0 0,8 19 205 0 0,12-47-306 0 0,33-55 1 0 0,-20 28-127 0 0,-32 52 88 0 0,-1 0 77 0 0,1 1-1 0 0,-1 0 1 0 0,1 0-1 0 0,-1 0 1 0 0,1-1-1 0 0,-1 1 1 0 0,1 0-1 0 0,-1-1 1 0 0,0 1-1 0 0,1 0 1 0 0,-1-1-1 0 0,1 1 1 0 0,-1-1-1 0 0,0 1 1 0 0,0 0-1 0 0,1-1 1 0 0,-1 1-1 0 0,0-1 1 0 0,0 1-1 0 0,1-1 0 0 0,-1 1 1 0 0,0-1-1 0 0,0 1 1 0 0,0-2-1 0 0,4-3-33 0 0,2 13 39 0 0,2 29-117 0 0,-7-35 70 0 0,5 33 59 0 0,-6-34-25 0 0,1-1-1 0 0,0 1 1 0 0,-1-1-1 0 0,1 1 1 0 0,-1-1-1 0 0,1 0 1 0 0,-1 1 0 0 0,1-1-1 0 0,0 0 1 0 0,-1 0-1 0 0,1 1 1 0 0,-1-1-1 0 0,1 0 1 0 0,0 0-1 0 0,-1 0 1 0 0,1 0 0 0 0,0 0-1 0 0,-1 0 1 0 0,1 0-1 0 0,0 0 1 0 0,-1 0-1 0 0,1 0 1 0 0,0 0 0 0 0,-1 0-1 0 0,2-1 1 0 0,24-7-79 0 0,-13 4-16 0 0,-10 3 114 0 0,11-3-38 0 0,-7 1-656 0 0,-12 10 77 0 0,2-4 181 0 0,0-1 1 0 0,-1 1-1 0 0,0-1 0 0 0,0 0 0 0 0,0 0 1 0 0,0-1-1 0 0,0 1 0 0 0,0-1 1 0 0,0 1-1 0 0,0-1 0 0 0,0-1 0 0 0,-1 1 1 0 0,1-1-1 0 0,0 1 0 0 0,-1-1 1 0 0,-7-1-1 0 0,2 1-438 0 0,-22 0-1521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7.43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44 16 954 0 0,'0'0'2366'0'0,"-13"-2"-2508"0"0,3-2 604 0 0,0 0-824 0 0,0-1 680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08.9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80 109 904 0 0,'-36'0'736'0'0,"29"0"-326"0"0,26-11 1981 0 0,-22 9-2166 0 0,0-1 0 0 0,0 0-1 0 0,0 1 1 0 0,0 0 0 0 0,0 0-1 0 0,-7-3 1 0 0,6 2-211 0 0,2 2 205 0 0,-20-4 1109 0 0,26 21-1213 0 0,1-1 1 0 0,0-1 0 0 0,1 1 0 0 0,1-1 0 0 0,0 0 0 0 0,1 0-1 0 0,1-1 1 0 0,15 19 0 0 0,13 23 242 0 0,-21-32-80 0 0,1 0 0 0 0,28 28 0 0 0,-26-31 20 0 0,-1 1-1 0 0,27 41 1 0 0,-23-29 19 0 0,1-1 0 0 0,33 37 0 0 0,-54-68-253 0 0,11 13 161 0 0,-9-22-188 0 0,0 1 0 0 0,-1 0 0 0 0,0-1 0 0 0,0 0 0 0 0,-1 0 0 0 0,1 0 0 0 0,0-9 0 0 0,6-65 167 0 0,-3 23-406 0 0,55-248-1331 0 0,-57 293 1481 0 0,-2 6 46 0 0,1 0 0 0 0,-1 0 1 0 0,-1 0-1 0 0,0-1 1 0 0,0 1-1 0 0,0-11 0 0 0,-1 18 6 0 0,0 0-1 0 0,0 0 1 0 0,0 1-1 0 0,-1-1 1 0 0,1 0 0 0 0,0 0-1 0 0,0 1 1 0 0,0-1-1 0 0,-1 0 1 0 0,1 0-1 0 0,0 1 1 0 0,-1-1-1 0 0,1 0 1 0 0,0 1-1 0 0,-1-1 1 0 0,1 0-1 0 0,-1 1 1 0 0,1-1 0 0 0,-1 1-1 0 0,0-1 1 0 0,1 1-1 0 0,-1-1 1 0 0,0 1-1 0 0,1-1 1 0 0,-1 1-1 0 0,0-1 1 0 0,1 1-1 0 0,-1 0 1 0 0,0 0-1 0 0,0-1 1 0 0,1 1-1 0 0,-1 0 1 0 0,0 0 0 0 0,0 0-1 0 0,1 0 1 0 0,-1 0-1 0 0,0 0 1 0 0,0 0-1 0 0,0 0 1 0 0,1 0-1 0 0,-1 0 1 0 0,0 0-1 0 0,0 0 1 0 0,1 1-1 0 0,-1-1 1 0 0,0 0 0 0 0,0 1-1 0 0,0-1 1 0 0,-41 18-113 0 0,38-15 122 0 0,-118 53 292 0 0,115-53-292 0 0,-1-1 0 0 0,1 0 1 0 0,0 0-1 0 0,-14 1 0 0 0,15-3-18 0 0,-1 1-1 0 0,1 1 1 0 0,-1-1-1 0 0,1 1 1 0 0,0 0-1 0 0,-10 4 1 0 0,14-5 31 0 0,84-6-644 0 0,-56 2 506 0 0,42 1 0 0 0,-10 0 82 0 0,-45 2 54 0 0,-49 10-74 0 0,20-5 144 0 0,0 1 0 0 0,-28 14 0 0 0,-21 8-4 0 0,13 0-78 0 0,51-28-43 0 0,1 1 14 0 0,1 1 20 0 0,-1-1 0 0 0,1 0 0 0 0,-1 0 0 0 0,1 0 0 0 0,0 0-1 0 0,-1 0 1 0 0,1 0 0 0 0,0 0 0 0 0,0 0 0 0 0,0-1 0 0 0,0 1 0 0 0,0 0 0 0 0,0 0 0 0 0,0-1-1 0 0,0 1 1 0 0,0 0 0 0 0,0-1 0 0 0,2 1 0 0 0,22 8-76 0 0,97-6-20 0 0,-119-3 127 0 0,13-5 187 0 0,-14 4-134 0 0,-10 3-90 0 0,-16 6-14 0 0,-1 0 0 0 0,1 2 1 0 0,1 0-1 0 0,0 2 0 0 0,1 1 0 0 0,-26 18 1 0 0,47-30 7 0 0,0-1 11 0 0,1 0 0 0 0,-1 0 0 0 0,1 1 0 0 0,-1-1 0 0 0,1 0 0 0 0,-1 1 0 0 0,1-1 0 0 0,-1 0 0 0 0,1 1 0 0 0,0-1 0 0 0,-1 1-1 0 0,1-1 1 0 0,-1 0 0 0 0,1 1 0 0 0,0-1 0 0 0,0 1 0 0 0,-1-1 0 0 0,1 1 0 0 0,0-1 0 0 0,0 1 0 0 0,0-1 0 0 0,-1 1 0 0 0,1-1 0 0 0,0 1 0 0 0,0 0 0 0 0,0-1-1 0 0,0 1 1 0 0,0-1 0 0 0,0 1 0 0 0,0-1 0 0 0,0 1 0 0 0,0-1 0 0 0,1 1 0 0 0,-1-1 0 0 0,0 1 0 0 0,0 0 0 0 0,0-1 0 0 0,0 1 0 0 0,1-1 0 0 0,-1 0 0 0 0,0 1-1 0 0,1-1 1 0 0,-1 1 0 0 0,0-1 0 0 0,1 1 0 0 0,0 0 0 0 0,1 0-15 0 0,1 0 0 0 0,-1-1 0 0 0,1 1 0 0 0,-1-1 0 0 0,1 1 0 0 0,-1-1 0 0 0,1 0 0 0 0,-1 1-1 0 0,1-1 1 0 0,3-1 0 0 0,13 1-38 0 0,1 1-1 0 0,-1 1 0 0 0,0 0 1 0 0,1 2-1 0 0,-1 0 1 0 0,22 8-1 0 0,-39-11 25 0 0,0 0-15 0 0,-1 0 47 0 0,1 0 1 0 0,-1 0-1 0 0,1 1 0 0 0,-1-1 1 0 0,0 1-1 0 0,0-1 0 0 0,1 1 0 0 0,0 2 1 0 0,-12 4 81 0 0,0-1-1 0 0,-1 0 1 0 0,-16 8 0 0 0,-16 10-46 0 0,41-24-45 0 0,-13 7-688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10.84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23 134 1018 0 0,'1'-4'-629'0'0,"1"-12"1664"0"0,-1-18 8144 0 0,-4 23-8893 0 0,2 9 195 0 0,-7 27-244 0 0,3 4-2 0 0,1 1-1 0 0,1 0 1 0 0,2-1-1 0 0,2 31 0 0 0,-1 28 669 0 0,-1-80-856 0 0,0 22 330 0 0,2 48-1 0 0,-1-75 88 0 0,3-6-411 0 0,0 0 1 0 0,0 0-1 0 0,0-1 1 0 0,-1 1 0 0 0,1-1-1 0 0,-1 1 1 0 0,2-6-1 0 0,8-19-211 0 0,-2-1 0 0 0,0 0 0 0 0,-2 0 0 0 0,4-32 0 0 0,-5 21-162 0 0,20-56 1 0 0,22-21 15 0 0,-39 101-11 0 0,-8 29 201 0 0,-7 33 27 0 0,5-44 69 0 0,-7 50 203 0 0,3 1 0 0 0,2 67-1 0 0,4-73 4 0 0,-2-44 513 0 0,12-37-905 0 0,5-35-177 0 0,-10 39 128 0 0,0 1-1 0 0,14-31 1 0 0,-13 40 38 0 0,10-40-1 0 0,-18 58 140 0 0,2 33 9 0 0,-1 11 33 0 0,-1-27 90 0 0,0 0 0 0 0,5 27 0 0 0,-3-30 64 0 0,4 8 16 0 0,-5-20-130 0 0,-1 0 0 0 0,1 0 0 0 0,0 0 0 0 0,-1 0-1 0 0,1 0 1 0 0,0 0 0 0 0,-1 0 0 0 0,1 0 0 0 0,0 0 0 0 0,-1 0 0 0 0,1 0 0 0 0,0 0 0 0 0,-1 0 0 0 0,1-1-1 0 0,0 1 1 0 0,-1 0 0 0 0,1 0 0 0 0,-1-1 0 0 0,1 1 0 0 0,-1 0 0 0 0,1-1 0 0 0,0 1 0 0 0,-1-1 0 0 0,0 1-1 0 0,1-1 1 0 0,-1 1 0 0 0,1-1 0 0 0,-1 1 0 0 0,1-1 0 0 0,-1 1 0 0 0,1-2 0 0 0,106-122 306 0 0,-105 123-398 0 0,1 15-281 0 0,-1 7 247 0 0,-5-9 168 0 0,3-9-163 0 0,-1-1 224 0 0,-2 53-684 0 0,3-53 41 0 0,-2 1-2025 0 0,1-2 2178 0 0,1 0 1 0 0,-1 0 0 0 0,0 0 0 0 0,0 0 0 0 0,0 0-1 0 0,0 0 1 0 0,0 0 0 0 0,-1 0 0 0 0,1-1 0 0 0,0 1-1 0 0,-2 1 1 0 0,-12-4-1759 0 0,-2-2-474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12.8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10 401 1400 0 0,'-10'1'3330'0'0,"12"0"-1524"0"0,21-1-932 0 0,9-1-220 0 0,81-2 832 0 0,-6-1-734 0 0,152 4 179 0 0,-182-4-1041 0 0,-21 1 139 0 0,-54 3 70 0 0,13 0-16 0 0,-14 0-37 0 0,1 0 0 0 0,-1 0-1 0 0,1 0 1 0 0,-1-1 0 0 0,1 1 0 0 0,-1 0-1 0 0,1-1 1 0 0,-1 1 0 0 0,1-1 0 0 0,-1 0-1 0 0,0 1 1 0 0,1-1 0 0 0,-1 0 0 0 0,0 0-1 0 0,0 0 1 0 0,1 0 0 0 0,-1 0 0 0 0,1-1-1 0 0,-2 1-41 0 0,0 1-1 0 0,0-1 1 0 0,0 1-1 0 0,0-1 1 0 0,0 1-1 0 0,0-1 1 0 0,0 1-1 0 0,0-1 1 0 0,-1 1-1 0 0,1-1 0 0 0,0 1 1 0 0,0 0-1 0 0,0-1 1 0 0,-1 1-1 0 0,1-1 1 0 0,0 1-1 0 0,-1-1 1 0 0,1 1-1 0 0,0 0 1 0 0,-1-1-1 0 0,1 1 0 0 0,-1 0 1 0 0,1 0-1 0 0,-1-1 1 0 0,-7-9 1 0 0,0-9 21 0 0,-20-31-1 0 0,-3-7-84 0 0,-22-40-222 0 0,20 41 280 0 0,29 49 35 0 0,-1-1-1 0 0,-1 1 1 0 0,1 0-1 0 0,-13-13 1 0 0,15 17-16 0 0,0 1 1 0 0,1-1 0 0 0,-1 1 0 0 0,-1 0 0 0 0,1 0-1 0 0,0 0 1 0 0,0 0 0 0 0,-1 1 0 0 0,1-1 0 0 0,-1 1-1 0 0,1 0 1 0 0,-1 0 0 0 0,1 0 0 0 0,-8-1 0 0 0,6 3-24 0 0,-1 0 0 0 0,1 0 1 0 0,-1 0-1 0 0,1 0 1 0 0,-1 1-1 0 0,1 0 0 0 0,0 0 1 0 0,0 1-1 0 0,0-1 0 0 0,0 1 1 0 0,0 0-1 0 0,1 0 0 0 0,-5 4 1 0 0,-9 9 26 0 0,-27 30 0 0 0,37-37-33 0 0,-59 72-97 0 0,44-50 114 0 0,-35 35 1 0 0,-6 11 110 0 0,63-75-128 0 0,2-1-94 0 0,1-1 105 0 0,0 0-1 0 0,0 0 1 0 0,0 1 0 0 0,0-1-1 0 0,-1 0 1 0 0,1 0 0 0 0,0-1-1 0 0,0 1 1 0 0,0 0 0 0 0,0-1-1 0 0,-1 1 1 0 0,1-1-1 0 0,0 1 1 0 0,2-2 0 0 0,27-14-158 0 0,253-139-1060 0 0,-252 141 1066 0 0,-52 32 188 0 0,-151 103-91 0 0,170-120 66 0 0,1 0-16 0 0,-1-1-1 0 0,1 1 1 0 0,0-1 0 0 0,-1 1 0 0 0,1 0 0 0 0,0-1 0 0 0,-1 1-1 0 0,1-1 1 0 0,-1 1 0 0 0,0-1 0 0 0,1 1 0 0 0,-1-1 0 0 0,1 1-1 0 0,-1-1 1 0 0,0 0 0 0 0,1 1 0 0 0,-1-1 0 0 0,0 1 0 0 0,-5 3 8 0 0,18-2-15 0 0,3-3 53 0 0,-1 0 0 0 0,1-2 1 0 0,-1 0-1 0 0,0 0 0 0 0,0-1 0 0 0,0-1 1 0 0,17-8-1 0 0,12-4-24 0 0,113-34-585 0 0,-154 51 612 0 0,-29 20-90 0 0,-49 23 492 0 0,-20 15-136 0 0,94-57-299 0 0,-12 14-37 0 0,29-15 4 0 0,-1 0-1 0 0,1-1 1 0 0,0-1 0 0 0,-1 0-1 0 0,1-1 1 0 0,-1 0 0 0 0,16-7-1 0 0,-6 3-182 0 0,37-6 1 0 0,25 7 29 0 0,-98 34 224 0 0,8-23-44 0 0,-1 0 0 0 0,0 0 0 0 0,-1-1 1 0 0,1 1-1 0 0,-1-1 0 0 0,0-1 1 0 0,-8 5-1 0 0,10-6-298 0 0,-1 0-1 0 0,1 1 1 0 0,-1-1 0 0 0,1 1 0 0 0,0 0-1 0 0,0 0 1 0 0,0 1 0 0 0,1-1 0 0 0,-1 1-1 0 0,1 0 1 0 0,0 0 0 0 0,0 0 0 0 0,0 0 0 0 0,0 0-1 0 0,1 1 1 0 0,-4 7 0 0 0,-1 12-2943 0 0,2-10 938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15.2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43 23 1280 0 0,'-43'-22'5581'0'0,"50"44"-5001"0"0,0-15-453 0 0,-1 1-1 0 0,1-1 1 0 0,0-1 0 0 0,1 1-1 0 0,0-1 1 0 0,0 0 0 0 0,13 6-1 0 0,-10-5-66 0 0,49 32 459 0 0,-34-25-345 0 0,-1 2 1 0 0,-1 1-1 0 0,0 1 0 0 0,-1 0 0 0 0,-1 2 1 0 0,30 35-1 0 0,-14 7 81 0 0,-37-61-203 0 0,10 17 1167 0 0,-20-11-1196 0 0,0-2 1 0 0,0 1-1 0 0,-1-1 1 0 0,0-1-1 0 0,0 1 0 0 0,-15 3 1 0 0,-19 9 226 0 0,-148 85-507 0 0,190-101 419 0 0,2 0-162 0 0,-1 0 9 0 0,1-1 0 0 0,-1 1 1 0 0,1-1-1 0 0,-1 1 0 0 0,0-1 1 0 0,1 1-1 0 0,-1-1 0 0 0,1 0 1 0 0,-1 1-1 0 0,0-1 0 0 0,1 0 1 0 0,-1 1-1 0 0,0-1 1 0 0,1 0-1 0 0,-1 0 0 0 0,0 0 1 0 0,0 1-1 0 0,1-1 0 0 0,-1 0 1 0 0,0 0-1 0 0,1 0 0 0 0,-1 0 1 0 0,0 0-1 0 0,0-1 0 0 0,1 1 1 0 0,-1 0-1 0 0,0 0 0 0 0,1 0 1 0 0,-1-1-1 0 0,0 1 0 0 0,1 0 1 0 0,-1 0-1 0 0,0-1 0 0 0,1 1 1 0 0,-2-1-1 0 0,0-2-5 0 0,1 0-1 0 0,-1 0 1 0 0,0-1 0 0 0,1 1 0 0 0,0 0-1 0 0,0-1 1 0 0,0 1 0 0 0,0 0-1 0 0,0-1 1 0 0,1 1 0 0 0,-1-1-1 0 0,1 0 1 0 0,0 1 0 0 0,0-1-1 0 0,1-4 1 0 0,2-7-62 0 0,0 0-1 0 0,7-21 0 0 0,2-4-23 0 0,-4-13-201 0 0,-3-1-1 0 0,-2-95 0 0 0,-3 114 241 0 0,0 33 68 0 0,2 31-150 0 0,29 261 244 0 0,-31-288-136 0 0,0-2 18 0 0,0 1 5 0 0,0 0-1 0 0,-1-1 0 0 0,1 1 0 0 0,0-1 0 0 0,0 1 0 0 0,0-1 0 0 0,0 1 1 0 0,1 0-1 0 0,-1-1 0 0 0,0 1 0 0 0,0-1 0 0 0,0 1 0 0 0,0-1 0 0 0,0 1 0 0 0,1-1 1 0 0,-1 1-1 0 0,0-1 0 0 0,1 1 0 0 0,-1-1 0 0 0,0 1 0 0 0,1 0 0 0 0,-1-1-2 0 0,1 0-1 0 0,-1 0 1 0 0,0 0-1 0 0,0 0 0 0 0,0 0 1 0 0,1 0-1 0 0,-1 0 1 0 0,0 0-1 0 0,0 1 0 0 0,1-1 1 0 0,-1 0-1 0 0,0 0 1 0 0,0 0-1 0 0,1 0 0 0 0,-1 0 1 0 0,0 0-1 0 0,0-1 0 0 0,1 1 1 0 0,-1 0-1 0 0,0 0 1 0 0,0 0-1 0 0,1 0 0 0 0,-1 0 1 0 0,0 0-1 0 0,0 0 1 0 0,1 0-1 0 0,-1-1 0 0 0,0 1 1 0 0,0 0-1 0 0,0 0 1 0 0,1 0-1 0 0,-1 0 0 0 0,0-1 1 0 0,0 1-1 0 0,0 0 1 0 0,0 0-1 0 0,0 0 0 0 0,1-1 1 0 0,-1 1-1 0 0,0 0 1 0 0,0 0-1 0 0,0-1 0 0 0,0 1 1 0 0,0 0-1 0 0,0 0 1 0 0,0-1-1 0 0,0 1 0 0 0,5-14-19 0 0,-1 0 0 0 0,0-1 0 0 0,-1 1-1 0 0,0-1 1 0 0,-2 1 0 0 0,0-1 0 0 0,-1-28-1 0 0,-4-4-224 0 0,-12-51-1 0 0,11 75 189 0 0,5 21-9 0 0,-1-13-72 0 0,-2 10 88 0 0,-1 14 7 0 0,2 6 59 0 0,0 0 0 0 0,2 0-1 0 0,-1 0 1 0 0,2 0 0 0 0,0 0-1 0 0,0 0 1 0 0,8 28 0 0 0,-6-26 54 0 0,2 6 171 0 0,1-1 0 0 0,1 1 0 0 0,9 20 0 0 0,-15-41 657 0 0,5-35-601 0 0,3-39-78 0 0,-8 56-247 0 0,1 1-1 0 0,0-1 0 0 0,1 1 0 0 0,1-1 0 0 0,9-25 0 0 0,-4 27 117 0 0,-5 24 17 0 0,0 1-150 0 0,11 46-109 0 0,-10-35 99 0 0,1 0 1 0 0,9 20-1 0 0,-15-40 624 0 0,-8-37-1051 0 0,8 34 463 0 0,-1 0 0 0 0,1 1 0 0 0,0-1 0 0 0,-1 0 0 0 0,1 1 0 0 0,-1-1 0 0 0,1 1 0 0 0,-1-1 1 0 0,0 1-1 0 0,1-1 0 0 0,-1 1 0 0 0,1-1 0 0 0,-1 1 0 0 0,0 0 0 0 0,1-1 0 0 0,-1 1 0 0 0,0 0 0 0 0,1-1 0 0 0,-1 1 0 0 0,0 0 0 0 0,0 0 0 0 0,1 0 0 0 0,-1 0 0 0 0,0 0 0 0 0,-1 0 0 0 0,-25 5-153 0 0,-21 20 110 0 0,11-7 61 0 0,35-18-12 0 0,-8-3-157 0 0,9 3 162 0 0,0 0 1 0 0,0 0 0 0 0,0 0-1 0 0,1 0 1 0 0,-1 0 0 0 0,0 0 0 0 0,0 0-1 0 0,0 0 1 0 0,1 0 0 0 0,-1 0 0 0 0,0-1-1 0 0,0 1 1 0 0,1 0 0 0 0,-1-1 0 0 0,0 1-1 0 0,1-1 1 0 0,-1 1 0 0 0,0 0-1 0 0,1-1 1 0 0,-1 1 0 0 0,1-1 0 0 0,-2 0-1 0 0,-25-75-479 0 0,27 74 429 0 0,-9-33-337 0 0,8 32 347 0 0,0 0 0 0 0,0 0-1 0 0,0 0 1 0 0,-1 0 0 0 0,0 0 0 0 0,1 0-1 0 0,-1 0 1 0 0,-3-3 0 0 0,-18 19-479 0 0,20-10 1815 0 0,-3 5-5560 0 0,13-9-882 0 0,4-3 3044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30.8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144 146 1996 0 0,'-2'-1'522'0'0,"0"-1"-1"0"0,-1 0 0 0 0,1 1 1 0 0,0-1-1 0 0,-1 1 1 0 0,1 0-1 0 0,-1-1 1 0 0,1 1-1 0 0,-1 0 1 0 0,1 1-1 0 0,-1-1 1 0 0,0 0-1 0 0,1 1 1 0 0,-6-1-1 0 0,5 1-349 0 0,-1 1 1 0 0,1-1-1 0 0,0 1 0 0 0,0-1 0 0 0,0 1 1 0 0,0 0-1 0 0,0 0 0 0 0,0 1 0 0 0,0-1 1 0 0,0 1-1 0 0,0-1 0 0 0,1 1 0 0 0,-1 0 1 0 0,0 0-1 0 0,1 0 0 0 0,0 0 0 0 0,-1 0 1 0 0,1 1-1 0 0,0-1 0 0 0,-2 4 0 0 0,-1 2 156 0 0,1 0-1 0 0,0 0 0 0 0,0 0 0 0 0,1 1 0 0 0,0-1 1 0 0,0 1-1 0 0,-2 13 0 0 0,-4 15 365 0 0,8-32-620 0 0,1-1 1 0 0,-1 1-1 0 0,1 0 1 0 0,0 0-1 0 0,0 0 0 0 0,1 0 1 0 0,-1-1-1 0 0,1 1 1 0 0,0 0-1 0 0,0 0 0 0 0,1-1 1 0 0,-1 1-1 0 0,1-1 1 0 0,0 1-1 0 0,3 4 1 0 0,6 9 227 0 0,0 1 1 0 0,16 17 0 0 0,-21-28-226 0 0,1-1 0 0 0,0 0 0 0 0,0 0 0 0 0,1-1 0 0 0,0 1 0 0 0,0-2 0 0 0,0 1 1 0 0,12 5-1 0 0,-13-8-30 0 0,0 0 1 0 0,0 0-1 0 0,0-1 1 0 0,0 0-1 0 0,0 0 1 0 0,0 0-1 0 0,0-1 1 0 0,1 0-1 0 0,-1-1 1 0 0,0 0-1 0 0,1 0 1 0 0,11-1-1 0 0,-6-2-3 0 0,1-1 0 0 0,0 0 0 0 0,-1 0 0 0 0,1-2 0 0 0,-1 1 0 0 0,-1-2 0 0 0,1 0 0 0 0,-1 0 0 0 0,0-1 0 0 0,-1-1 0 0 0,13-11 0 0 0,-17 13-34 0 0,-1 1 0 0 0,0-1 0 0 0,0 0 0 0 0,-1 0 0 0 0,0-1 0 0 0,-1 1 0 0 0,1-1 0 0 0,-1 0 0 0 0,-1-1 0 0 0,0 1 0 0 0,0 0 0 0 0,0-1 0 0 0,-1 0 0 0 0,-1 0 0 0 0,1 1 0 0 0,-1-1 0 0 0,-1 0 0 0 0,0 0 0 0 0,-1-10 0 0 0,-1 5-27 0 0,0-1 0 0 0,-2 2 0 0 0,0-1 0 0 0,0 0 0 0 0,-1 1 0 0 0,-1-1 0 0 0,-13-22 0 0 0,6 16-735 0 0,0 1-1 0 0,-1 0 0 0 0,-2 1 1 0 0,-16-16-1 0 0,29 32 514 0 0,0 0 0 0 0,1 0 0 0 0,-1 0 1 0 0,0 1-1 0 0,0-1 0 0 0,0 1 0 0 0,0 0 0 0 0,0 0 0 0 0,-1 0 1 0 0,1 0-1 0 0,0 1 0 0 0,0-1 0 0 0,-1 1 0 0 0,1 0 0 0 0,0 0 1 0 0,0 0-1 0 0,-1 0 0 0 0,1 1 0 0 0,0 0 0 0 0,-1-1 0 0 0,1 1 1 0 0,0 0-1 0 0,-4 2 0 0 0,1-1-481 0 0,1 0 0 0 0,-1 1-1 0 0,0 0 1 0 0,1 0 0 0 0,-1 0 0 0 0,1 0 0 0 0,0 1 0 0 0,1 0 0 0 0,-1 0 0 0 0,0 1 0 0 0,-6 8-1 0 0,3 0-1635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31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1 1454 0 0,'0'0'2135'0'0,"-3"26"1431"0"0,4-24-3390 0 0,0 1 0 0 0,0-1 1 0 0,0 1-1 0 0,-1-1 0 0 0,1 1 0 0 0,-1-1 0 0 0,1 1 1 0 0,-1 0-1 0 0,0-1 0 0 0,0 1 0 0 0,0-1 1 0 0,0 1-1 0 0,-1 0 0 0 0,0 3 0 0 0,-2 16 842 0 0,6 11 329 0 0,-2-28-1153 0 0,0-1 1 0 0,-1 1-1 0 0,1-1 0 0 0,-1 1 1 0 0,0 0-1 0 0,-1 5 0 0 0,-6 148 2684 0 0,6-102-2474 0 0,-10 80-1 0 0,9-122-798 0 0,1 1-1 0 0,1 0 0 0 0,1 0 1 0 0,2 18-1 0 0,-2-30-332 0 0,11-20-13764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31.7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393 1 1816 0 0,'-25'23'1728'0'0,"2"2"0"0"0,1 1 1 0 0,-32 46-1 0 0,-43 92 650 0 0,19-30-604 0 0,51-88-1566 0 0,17-28-10 0 0,-1 1-1 0 0,-24 29 1 0 0,34-47-246 0 0,-5 11-22 0 0,4-8-2805 0 0,1-8 272 0 0,1 0 2048 0 0,0-1 0 0 0,0 1 1 0 0,0 0-1 0 0,1 0 0 0 0,-1 0 0 0 0,1-1 0 0 0,0 1 0 0 0,1 0 0 0 0,2-6 0 0 0,0-4-1974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37:53.50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1 388 0 0,'0'0'4142'0'0,"4"24"-2583"0"0,-8-10-1204 0 0,1 1 1 0 0,1-1-1 0 0,0 1 1 0 0,1-1-1 0 0,1 1 1 0 0,2 23-1 0 0,17 93 1333 0 0,-12-87-1163 0 0,-3-23-325 0 0,8 50 807 0 0,6 139 0 0 0,-17-194-931 0 0,1 0 0 0 0,5 19 0 0 0,3 32 160 0 0,17 275 1647 0 0,-23-294-1677 0 0,3 0 0 0 0,1 0 0 0 0,3 0-1 0 0,24 67 1 0 0,-16-47-18 0 0,-3 2 0 0 0,-3 0-1 0 0,7 125 1 0 0,-18-140-67 0 0,-2-35-39 0 0,1-1 0 0 0,1 1 0 0 0,7 31 0 0 0,11 26 6 0 0,-19-76-51 0 0,-1 2-18 0 0,5 21-15 0 0,-4-21-8 0 0,5 25 82 0 0,-1-10 562 0 0,0 1-3232 0 0,-8-17 566 0 0,-7-9-88 0 0,1-22-6386 0 0,7 14 5300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32.2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1356 0 0,'0'0'5711'0'0,"0"3"-5133"0"0,5 7-177 0 0,-1 1-1 0 0,2-1 1 0 0,-1-1-1 0 0,1 1 1 0 0,1-1-1 0 0,0 0 1 0 0,0 0-1 0 0,1-1 1 0 0,16 15-1 0 0,25 29 814 0 0,3 23 270 0 0,60 113-1 0 0,-111-185-1691 0 0,0 1 1 0 0,0-1-1 0 0,0 0 0 0 0,0 0 1 0 0,0 1-1 0 0,-1-1 0 0 0,1 7 0 0 0,0 2-845 0 0,0-10 303 0 0,12-25-6982 0 0,-12 12 5648 0 0,-1-2-458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32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 0 1182 0 0,'-8'13'5923'0'0,"-9"7"-4160"0"0,-2 3-837 0 0,-35 51 1001 0 0,-17 28-1062 0 0,-13 55-286 0 0,83-155-594 0 0,-8 10 116 0 0,42-41-10763 0 0,-21 17 8081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33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1 940 0 0,'0'0'2883'0'0,"11"28"-436"0"0,-2-5-1382 0 0,-6-15-639 0 0,1 0 0 0 0,0 0 0 0 0,0 0 0 0 0,6 9 0 0 0,-3-6-53 0 0,0 0-1 0 0,-1 1 1 0 0,0 0-1 0 0,-1 0 1 0 0,0 0-1 0 0,4 17 1 0 0,1-3 589 0 0,24 51 0 0 0,-15-37-309 0 0,35 84 1370 0 0,-37-82-1906 0 0,-26-53-1873 0 0,8 10 1497 0 0,-1 0 0 0 0,1-1 0 0 0,-1 1 0 0 0,1-1 0 0 0,0 1 0 0 0,0-1 0 0 0,0 1 0 0 0,0-1 0 0 0,0 1 0 0 0,-2-4 0 0 0,-19-66-8252 0 0,14 40 4847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34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4 1294 0 0,'0'0'1358'0'0,"-21"-3"137"0"0,16 4 3829 0 0,9 5-5070 0 0,0-1 1 0 0,0 1-1 0 0,1-1 1 0 0,0 0-1 0 0,0-1 1 0 0,0 1-1 0 0,0-1 0 0 0,1 0 1 0 0,-1 0-1 0 0,1-1 1 0 0,0 0-1 0 0,10 4 0 0 0,19 13 473 0 0,-15-8 82 0 0,40 16 1 0 0,12 6 226 0 0,-56-25-757 0 0,1-2 1 0 0,29 11 0 0 0,7 2 76 0 0,-21-5-160 0 0,0-2 1 0 0,2-1-1 0 0,-1-1 0 0 0,52 9 1 0 0,-66-16 410 0 0,-3-3-3139 0 0,-15-2 2359 0 0,-1 0 0 0 0,1 0 0 0 0,-1 1 0 0 0,1-1 1 0 0,-1 0-1 0 0,0 0 0 0 0,1 0 0 0 0,-1 0 0 0 0,0 0 0 0 0,1 0 0 0 0,-1 0 1 0 0,0 0-1 0 0,0 0 0 0 0,0 0 0 0 0,0 0 0 0 0,0 0 0 0 0,0 0 0 0 0,0-2 0 0 0,-1 2-147 0 0,1 0 0 0 0,-1 0-1 0 0,1-1 1 0 0,-1 1 0 0 0,0 0-1 0 0,1 0 1 0 0,-1 0-1 0 0,0-1 1 0 0,0 1 0 0 0,0 0-1 0 0,0 0 1 0 0,0 0 0 0 0,0 0-1 0 0,0 1 1 0 0,0-1 0 0 0,0 0-1 0 0,0 0 1 0 0,0 1-1 0 0,-1-1 1 0 0,1 0 0 0 0,0 1-1 0 0,0-1 1 0 0,-1 1 0 0 0,1 0-1 0 0,0 0 1 0 0,-1-1 0 0 0,1 1-1 0 0,-1 0 1 0 0,1 0-1 0 0,-3 0 1 0 0,-13-1-2866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39.2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256 0 1648 0 0,'0'0'4980'0'0,"-1"3"-4553"0"0,-140 296 4709 0 0,95-210-4663 0 0,31-60-354 0 0,-1 2 196 0 0,-15 39 0 0 0,30-66-597 0 0,0-1-1 0 0,0 1 0 0 0,0-1 0 0 0,1 1 0 0 0,-1 0 0 0 0,1-1 0 0 0,0 1 0 0 0,0 0 0 0 0,1 5 0 0 0,-1-6-287 0 0,5-5-3156 0 0,-3 1 3437 0 0,0 0-1 0 0,0 0 1 0 0,1-1-1 0 0,-2 1 0 0 0,1-1 1 0 0,0 1-1 0 0,0-1 1 0 0,0 1-1 0 0,-1-1 1 0 0,1 0-1 0 0,-1 0 1 0 0,1 0-1 0 0,-1 0 1 0 0,2-2-1 0 0,14-20-1649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39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0 386 0 0,'0'0'4738'0'0,"-1"1"-4549"0"0,-1 0-1 0 0,0 0 1 0 0,1 0-1 0 0,-1 0 1 0 0,0 0 0 0 0,1 0-1 0 0,-1 0 1 0 0,1 1-1 0 0,-3 2 1 0 0,8 7 29 0 0,-1 1 0 0 0,2-1 1 0 0,-1 0-1 0 0,2 0 0 0 0,7 12 0 0 0,7 14 40 0 0,98 199 1949 0 0,-117-235-2024 0 0,10-18-8632 0 0,-12 5 5939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40.1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0 585 1018 0 0,'0'0'6204'0'0,"1"-2"-6001"0"0,18-73 747 0 0,-13 54-756 0 0,0-1 0 0 0,4-27 0 0 0,-5-9-229 0 0,-3-1 1 0 0,-2 0 0 0 0,-3 1 0 0 0,-20-110 0 0 0,23 167-479 0 0,15-11-5626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40.5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230 1 1556 0 0,'-31'18'2351'0'0,"25"-15"-2161"0"0,0 0 1 0 0,1 0-1 0 0,-1 1 1 0 0,1 0-1 0 0,0 0 1 0 0,-9 8-1 0 0,-12 19-49 0 0,2 0 0 0 0,1 1 0 0 0,1 1 0 0 0,-34 71 0 0 0,56-103-625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40.8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1 994 0 0,'3'2'363'0'0,"0"0"0"0"0,1 0 0 0 0,-1 0 0 0 0,1 0 0 0 0,-1 0-1 0 0,1-1 1 0 0,6 2 0 0 0,-6-1-162 0 0,0-1 0 0 0,1 1 0 0 0,-1 0 0 0 0,0 0 0 0 0,0 0 0 0 0,5 4 0 0 0,12 12 718 0 0,-1 2-1 0 0,0 0 1 0 0,29 40-1 0 0,-37-45-727 0 0,1 0 0 0 0,0 0 0 0 0,1-2 0 0 0,29 23 0 0 0,-42-35-348 0 0,2-1-1561 0 0,2-2 1564 0 0,-4 2-32 0 0,0 0 0 0 0,0 0 1 0 0,0 0-1 0 0,0 0 0 0 0,0-1 0 0 0,0 1 0 0 0,0 0 1 0 0,0-1-1 0 0,0 1 0 0 0,0-1 0 0 0,0 1 0 0 0,0-1 1 0 0,0 1-1 0 0,0-1 0 0 0,0 0 0 0 0,-1 1 0 0 0,1-1 1 0 0,0 0-1 0 0,0 0 0 0 0,-1 0 0 0 0,1 1 0 0 0,0-1 1 0 0,-1 0-1 0 0,1 0 0 0 0,-1 0 0 0 0,1 0 0 0 0,-1 0 1 0 0,1-2-1 0 0,2-11-2322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41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81 146 1254 0 0,'0'0'637'0'0,"-14"2"419"0"0,11-2-923 0 0,0 0 1 0 0,0 1 0 0 0,0-1-1 0 0,0 1 1 0 0,0 0 0 0 0,0 0-1 0 0,0 0 1 0 0,0 1-1 0 0,1-1 1 0 0,-1 0 0 0 0,1 1-1 0 0,-1 0 1 0 0,1 0 0 0 0,-1 0-1 0 0,1 0 1 0 0,0 0-1 0 0,0 0 1 0 0,0 0 0 0 0,-3 5-1 0 0,3-3-18 0 0,1-1-1 0 0,-1 1 1 0 0,1 0-1 0 0,-1 0 1 0 0,1 0-1 0 0,1 0 1 0 0,-1 1-1 0 0,0-1 1 0 0,1 0-1 0 0,0 0 0 0 0,0 0 1 0 0,1 8-1 0 0,0-3-17 0 0,1-1 0 0 0,0 0 0 0 0,0 0-1 0 0,1 0 1 0 0,0 0 0 0 0,0 0 0 0 0,1 0-1 0 0,0-1 1 0 0,0 1 0 0 0,1-1 0 0 0,0 0-1 0 0,0-1 1 0 0,11 11 0 0 0,-10-12-33 0 0,1-1 0 0 0,0 1-1 0 0,1-2 1 0 0,-1 1 0 0 0,0-1 0 0 0,1 0 0 0 0,0 0 0 0 0,0-1 0 0 0,0 0-1 0 0,0 0 1 0 0,0-1 0 0 0,0 0 0 0 0,1 0 0 0 0,-1-1 0 0 0,0 0 0 0 0,0-1-1 0 0,1 0 1 0 0,-1 0 0 0 0,0 0 0 0 0,0-1 0 0 0,15-6 0 0 0,-16 5-48 0 0,-1 1 1 0 0,1-1-1 0 0,-1-1 1 0 0,1 1-1 0 0,-1-1 1 0 0,0 0 0 0 0,0 0-1 0 0,-1-1 1 0 0,1 0-1 0 0,-1 0 1 0 0,0 0-1 0 0,-1-1 1 0 0,1 1 0 0 0,-1-1-1 0 0,0 0 1 0 0,0-1-1 0 0,-1 1 1 0 0,0-1-1 0 0,0 1 1 0 0,0-1-1 0 0,-1 0 1 0 0,0 0 0 0 0,-1 0-1 0 0,2-14 1 0 0,-3 10 15 0 0,0 0 1 0 0,-1 1 0 0 0,-1-1 0 0 0,0 1 0 0 0,0 0 0 0 0,-1-1-1 0 0,0 1 1 0 0,-1 0 0 0 0,0 1 0 0 0,-1-1 0 0 0,0 1-1 0 0,0 0 1 0 0,-10-12 0 0 0,10 14-94 0 0,0 0 0 0 0,-1 0-1 0 0,0 1 1 0 0,-1 0 0 0 0,1 0 0 0 0,-1 0 0 0 0,0 1-1 0 0,-1 0 1 0 0,1 0 0 0 0,-1 1 0 0 0,0 0 0 0 0,0 1-1 0 0,0-1 1 0 0,-1 2 0 0 0,1-1 0 0 0,-14-1 0 0 0,-23 7-1938 0 0,31-1 645 0 0,-1 8-1931 0 0,13-7 2261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2:38:28.323"/>
    </inkml:context>
    <inkml:brush xml:id="br0">
      <inkml:brushProperty name="width" value="0.035" units="cm"/>
      <inkml:brushProperty name="height" value="0.035" units="cm"/>
      <inkml:brushProperty name="color" value="#705300"/>
    </inkml:brush>
  </inkml:definitions>
  <inkml:trace contextRef="#ctx0" brushRef="#br0">1 0 15186,'0'5580'0,"3789"-5580"0,-3789-5580 0,-3789 5580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2:41:41.9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89 1602 0 0,'0'-3'190'0'0,"0"0"-1"0"0,0-1 1 0 0,0 1 0 0 0,1 0 0 0 0,0 0-1 0 0,-1-1 1 0 0,1 1 0 0 0,0 0 0 0 0,0 0-1 0 0,1 0 1 0 0,-1 0 0 0 0,1 0-1 0 0,-1 0 1 0 0,1 0 0 0 0,0 1 0 0 0,0-1-1 0 0,0 0 1 0 0,4-2 0 0 0,-2 2-18 0 0,1 0 0 0 0,-1 0 1 0 0,1 0-1 0 0,0 1 0 0 0,-1-1 1 0 0,1 1-1 0 0,0 1 0 0 0,1-1 1 0 0,-1 1-1 0 0,8-2 0 0 0,8 1 115 0 0,0 1-1 0 0,0 1 1 0 0,1 1-1 0 0,36 6 1 0 0,-9-1-59 0 0,-1-3 1 0 0,1-2 0 0 0,96-9 0 0 0,-143 8-306 0 0,10-4 307 0 0,-6 1-1988 0 0,-1 2-3515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22.5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3805 515 2304 0 0,'0'0'7264'0'0,"-21"17"-5891"0"0,8-15-963 0 0,-1 1 21 0 0,0 0 0 0 0,0-2 0 0 0,-1 0-1 0 0,1 0 1 0 0,-1-2 0 0 0,-18-2 0 0 0,-33-6 1333 0 0,42 5-1112 0 0,0 0 0 0 0,-48 0-1 0 0,20 2-317 0 0,-352-26 1299 0 0,137 12-957 0 0,-60-7-136 0 0,74 8-370 0 0,72 8 75 0 0,172 6-196 0 0,-59-4 332 0 0,-97-19 1 0 0,81 6-12 0 0,-1 3 0 0 0,-1 4 0 0 0,-153 1 0 0 0,122 13-513 0 0,-311 1 313 0 0,95-4-352 0 0,144 2-7 0 0,166 0 186 0 0,-43 7-1 0 0,43-5 80 0 0,-43 2 0 0 0,71-33-37 0 0,-2 22-41 0 0,0 0-1 0 0,1 1 1 0 0,0 0 0 0 0,0 0-1 0 0,0 0 1 0 0,0 0-1 0 0,0 1 1 0 0,1 0 0 0 0,8-5-1 0 0,8-7-28 0 0,72-52-139 0 0,-60 45 219 0 0,-1-1 1 0 0,55-53-1 0 0,-43 34 229 0 0,12-14-628 0 0,-55 55 402 0 0,-5 26-389 0 0,-29 11 299 0 0,-1-1 0 0 0,-2-1 1 0 0,-1-2-1 0 0,-74 49 0 0 0,77-59 23 0 0,-56 27 0 0 0,88-48-30 0 0,-22 8 248 0 0,22-4-273 0 0,1-1 1 0 0,0 1 0 0 0,0 0-1 0 0,0-1 1 0 0,0 1 0 0 0,1 0-1 0 0,-1 0 1 0 0,1-1 0 0 0,1 1-1 0 0,-1 0 1 0 0,1 0 0 0 0,-1 0-1 0 0,1-1 1 0 0,1 1-1 0 0,1 6 1 0 0,2 5-2 0 0,1 0 0 0 0,0-1 0 0 0,13 24 0 0 0,-10-25 76 0 0,0 0-1 0 0,1 0 0 0 0,0-1 0 0 0,1 0 0 0 0,1-1 1 0 0,0 0-1 0 0,1-1 0 0 0,0 0 0 0 0,0-1 0 0 0,1-1 0 0 0,20 11 1 0 0,38 27 154 0 0,-31-32-141 0 0,-40-14 629 0 0,-1-30-405 0 0,-7-5-264 0 0,2 0 0 0 0,1 0 0 0 0,1 0 1 0 0,2-1-1 0 0,2 1 0 0 0,4-37 0 0 0,1 48-399 0 0,-4 18 357 0 0,-1 1 0 0 0,0-1 0 0 0,0 1 1 0 0,0-1-1 0 0,0 1 0 0 0,-1-1 0 0 0,0 0 0 0 0,-1-6 0 0 0,1-5-57 0 0,0 0-1 0 0,0 1 1 0 0,4-20 0 0 0,-1 5 34 0 0,4-17 39 0 0,-6 45 73 0 0,-7 31-390 0 0,2-2 367 0 0,3-19-10 0 0,0-1 0 0 0,-1 0 0 0 0,0 1-1 0 0,-3 7 1 0 0,0 2-55 0 0,0-1 1 0 0,2 1-1 0 0,-1-1 0 0 0,0 26 0 0 0,-6 27 29 0 0,-10 9 2 0 0,20-77 307 0 0,-6-22-308 0 0,4 7 46 0 0,1 0 0 0 0,1-25 0 0 0,0 24-73 0 0,0 1 0 0 0,-3-26 0 0 0,-1 11-139 0 0,0-44 1 0 0,2 16-144 0 0,-6 23 74 0 0,7 32 187 0 0,-1 17-113 0 0,-7 71 47 0 0,-4 27 92 0 0,3-38 276 0 0,10-73-37 0 0,-7 20 310 0 0,7-65-382 0 0,-1 1-158 0 0,6-55 1 0 0,-5 94 37 0 0,0-16-17 0 0,-2 19-214 0 0,-3 10 81 0 0,-12 30 21 0 0,-17 53 110 0 0,24-75-24 0 0,9-16 81 0 0,0-1-1 0 0,0 0 1 0 0,0 1-1 0 0,0-1 1 0 0,0 0-1 0 0,1 1 0 0 0,-1-1 1 0 0,0 1-1 0 0,1-1 1 0 0,0 1-1 0 0,-1-1 1 0 0,1 3-1 0 0,4-113-32 0 0,-5 94-25 0 0,-1-2-88 0 0,-4 37-5 0 0,3-11 107 0 0,0 0 0 0 0,-1 0 1 0 0,-7 13-1 0 0,-6 15-34 0 0,17-35 88 0 0,-5 13 41 0 0,2-15 12 0 0,3-10-39 0 0,15-76-113 0 0,-14 83 69 0 0,-2 4-826 0 0,0-1 681 0 0,0-1 0 0 0,0 1 0 0 0,0 0 0 0 0,0 0 0 0 0,0 0 0 0 0,0 0 0 0 0,0-1 0 0 0,1 1 0 0 0,-1 0 0 0 0,0-1 1 0 0,0 1-1 0 0,0-1 0 0 0,0 1 0 0 0,1-1 0 0 0,-1 1 0 0 0,0-1 0 0 0,-1-1 0 0 0,2 2-6 0 0,0-1-1 0 0,0 1 1 0 0,0 0 0 0 0,-1-1 0 0 0,1 1-1 0 0,0 0 1 0 0,0-1 0 0 0,0 1-1 0 0,0-1 1 0 0,0 1 0 0 0,0 0 0 0 0,0-1-1 0 0,0 1 1 0 0,0-1 0 0 0,0 1 0 0 0,0 0-1 0 0,0-1 1 0 0,0 1 0 0 0,0-1-1 0 0,0 1 1 0 0,0 0 0 0 0,1-1 0 0 0,-1 1-1 0 0,0-1 1 0 0,0 1 0 0 0,0 0-1 0 0,1-1 1 0 0,-1 1 0 0 0,0 0 0 0 0,0-1-1 0 0,1 1 1 0 0,-1 0 0 0 0,0 0 0 0 0,1-1-1 0 0,-1 1 1 0 0,36-25-7906 0 0,-18 15 4796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28.5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0 403 1026 0 0,'0'0'1976'0'0,"27"-15"16"0"0,-8 9-1556 0 0,0 2 0 0 0,0 0 0 0 0,0 1 0 0 0,0 1 0 0 0,1 0-1 0 0,31 3 1 0 0,8-2 15 0 0,79 6 254 0 0,-28 0-330 0 0,86 5 86 0 0,-44-1 102 0 0,2-1-64 0 0,56 1 311 0 0,-4-13-191 0 0,146 3-70 0 0,-180 9-167 0 0,258-19 1 0 0,-312-2-178 0 0,135-9 0 0 0,-69 22 94 0 0,26-1 70 0 0,322-8 107 0 0,-153 15-266 0 0,-254-6-168 0 0,-13 5 379 0 0,-109-5 1209 0 0,-5-10-1489 0 0,0-1 0 0 0,-1 0 0 0 0,0 1 0 0 0,0 0 0 0 0,-8-15 0 0 0,9 21-107 0 0,-14-30-23 0 0,-1 1 1 0 0,-2 0-1 0 0,-1 2 0 0 0,-1 0 0 0 0,-2 1 0 0 0,-1 1 0 0 0,-43-38 1 0 0,66 66 33 0 0,0 1-356 0 0,0 0 308 0 0,0 0 1 0 0,0 1 0 0 0,0-1 0 0 0,-1 0 0 0 0,1 1 0 0 0,0-1 0 0 0,0 1 0 0 0,1 0 0 0 0,-1-1 0 0 0,0 1 0 0 0,0 0 0 0 0,0-1 0 0 0,0 1 0 0 0,0 0 0 0 0,1 0 0 0 0,-1 0 0 0 0,0 0 0 0 0,1 0 0 0 0,-1 0 0 0 0,1 0 0 0 0,-1 0 0 0 0,1 0 0 0 0,-1 0-1 0 0,1 0 1 0 0,0 0 0 0 0,-1 0 0 0 0,1 0 0 0 0,0 0 0 0 0,0 0 0 0 0,0 0 0 0 0,0 1 0 0 0,0 1 0 0 0,4 44 50 0 0,-2-38-65 0 0,27 138-53 0 0,-19-103 104 0 0,-1 0 0 0 0,-2 1 0 0 0,1 48 1 0 0,-8 69-191 0 0,0-160 111 0 0,0-1-31 0 0,1-1 78 0 0,-1 0-1 0 0,0 0 0 0 0,0 0 1 0 0,1 1-1 0 0,-1-1 1 0 0,0 0-1 0 0,0 1 1 0 0,1-1-1 0 0,-1 0 1 0 0,0 1-1 0 0,0-1 1 0 0,0 0-1 0 0,0 1 1 0 0,1-1-1 0 0,-1 0 1 0 0,0 1-1 0 0,0-1 1 0 0,0 0-1 0 0,0 1 1 0 0,0-1-1 0 0,0 0 1 0 0,0 1-1 0 0,0-1 1 0 0,0 0-1 0 0,0 1 1 0 0,0-1-1 0 0,0 1 1 0 0,-1-1-1 0 0,1 0 1 0 0,0 1-1 0 0,0-1 1 0 0,0 9 116 0 0,9-14-66 0 0,2-6-4 0 0,0-1 0 0 0,-1 0 0 0 0,-1 0 0 0 0,0-1 0 0 0,13-27 0 0 0,29-74 16 0 0,-49 110-70 0 0,35-107 24 0 0,-37 108-45 0 0,6-14-767 0 0,-6 24 777 0 0,-1 0 0 0 0,0 0 0 0 0,0 1 0 0 0,-1-1 0 0 0,0 0 1 0 0,0-1-1 0 0,-1 1 0 0 0,0 0 0 0 0,0-1 0 0 0,-6 9 0 0 0,-6 8 28 0 0,-25 29-1 0 0,33-45-41 0 0,6-6 23 0 0,-1-1-110 0 0,1 0 117 0 0,-1-1 0 0 0,0 1-1 0 0,0-1 1 0 0,1 1 0 0 0,-1-1-1 0 0,1 0 1 0 0,-1 0 0 0 0,0 0-1 0 0,1 0 1 0 0,-1 0 0 0 0,1 0-1 0 0,0 0 1 0 0,-1 0 0 0 0,1-1 0 0 0,0 1-1 0 0,0-1 1 0 0,0 1 0 0 0,0-1-1 0 0,0 1 1 0 0,0-1 0 0 0,0 1-1 0 0,0-1 1 0 0,1 0 0 0 0,-2-2-1 0 0,-12-51-146 0 0,12 45 75 0 0,-47-220-579 0 0,49 228 654 0 0,0 2-102 0 0,0-1 93 0 0,0 1 0 0 0,0-1 0 0 0,0 1 0 0 0,0-1 0 0 0,0 1 0 0 0,0-1 0 0 0,0 1 0 0 0,-1-1 0 0 0,1 1 1 0 0,0-1-1 0 0,0 1 0 0 0,0-1 0 0 0,-1 1 0 0 0,1-1 0 0 0,0 1 0 0 0,0-1 0 0 0,-1 1 0 0 0,1 0 0 0 0,0-1 0 0 0,-1 1 0 0 0,1-1 0 0 0,-1 1 0 0 0,0 0 5 0 0,1 0-1 0 0,0 0 0 0 0,-1 0 1 0 0,1 0-1 0 0,0 0 0 0 0,-1 0 0 0 0,1 0 1 0 0,0 0-1 0 0,0 0 0 0 0,-1 0 1 0 0,1 0-1 0 0,0 1 0 0 0,-1-1 0 0 0,1 0 1 0 0,0 0-1 0 0,0 0 0 0 0,-1 1 1 0 0,1-1-1 0 0,0 0 0 0 0,0 0 1 0 0,0 1-1 0 0,-1-1 0 0 0,1 0 0 0 0,0 0 1 0 0,0 1-1 0 0,0-1 0 0 0,0 0 1 0 0,0 1-1 0 0,-1-1 0 0 0,1 0 0 0 0,0 0 1 0 0,0 1-1 0 0,0-1 0 0 0,0 0 1 0 0,0 1-1 0 0,0-1 0 0 0,0 0 1 0 0,0 1-1 0 0,-3 24-19 0 0,0 0 0 0 0,2 0 0 0 0,1 0 0 0 0,3 27 0 0 0,0 14-46 0 0,-3-64 63 0 0,3 23 871 0 0,3-31-827 0 0,-1-1 0 0 0,1 0 0 0 0,-1 0 0 0 0,-1 0 0 0 0,1 0 0 0 0,-1-1 0 0 0,0 0 0 0 0,-1 0 0 0 0,5-16 1 0 0,1-11-50 0 0,5-36 0 0 0,-11 54-33 0 0,5-40 129 0 0,-7 55-134 0 0,-1-23-139 0 0,-3 29 175 0 0,-1 1-1 0 0,1-1 1 0 0,0 1-1 0 0,0 0 1 0 0,0 0-1 0 0,1 0 1 0 0,-1 0 0 0 0,1 1-1 0 0,1-1 1 0 0,-1 1-1 0 0,1-1 1 0 0,-1 7-1 0 0,-7 74-53 0 0,7-62 90 0 0,2 55-58 0 0,2-39 100 0 0,-3-39-46 0 0,1 0 0 0 0,0 0-1 0 0,0 0 1 0 0,0 0 0 0 0,0 1 0 0 0,0-1-1 0 0,0 0 1 0 0,0 0 0 0 0,0 0-1 0 0,0 0 1 0 0,1 1 0 0 0,-1-1 0 0 0,0 0-1 0 0,1 0 1 0 0,-1 0 0 0 0,1 0-1 0 0,0 0 1 0 0,-1 0 0 0 0,1 0 0 0 0,-1 0-1 0 0,1 0 1 0 0,0 0 0 0 0,1 0 0 0 0,-1-1-13 0 0,0 0 0 0 0,0 0 1 0 0,0 0-1 0 0,-1 0 0 0 0,1 0 1 0 0,0 0-1 0 0,0-1 1 0 0,0 1-1 0 0,0 0 0 0 0,0-1 1 0 0,0 1-1 0 0,-1-1 0 0 0,1 1 1 0 0,0-1-1 0 0,0 1 1 0 0,-1-1-1 0 0,1 1 0 0 0,0-1 1 0 0,-1 0-1 0 0,1 0 1 0 0,0 0-1 0 0,6-6 21 0 0,-1-1 0 0 0,-1 0 0 0 0,10-16 0 0 0,45-100 105 0 0,-59 122-101 0 0,8-13-395 0 0,-84 135 325 0 0,54-84 60 0 0,13-21-34 0 0,0 1 1 0 0,2 0-1 0 0,0 0 1 0 0,0 1-1 0 0,2-1 1 0 0,0 1-1 0 0,1 0 1 0 0,0 0-1 0 0,2 1 1 0 0,0 30-1 0 0,35-59-188 0 0,-20 3-2 0 0,-1 0 0 0 0,0-1-1 0 0,-1 0 1 0 0,20-19-1 0 0,-31 27 214 0 0,-5 2-71 0 0,-1 0 37 0 0,1 0 0 0 0,0 0 0 0 0,0 1 0 0 0,-1 0 0 0 0,1 0 0 0 0,-4 2 0 0 0,1 0-25 0 0,5-3-99 0 0,-16-19-8851 0 0,-1-11 4986 0 0,9 13 1224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0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1646 0 0,'0'0'12672'0'0,"-3"25"-12310"0"0,3 124 1257 0 0,-6 169 208 0 0,5-291-1660 0 0,2 0 0 0 0,1 0 0 0 0,2 0 0 0 0,0 0 0 0 0,13 41 0 0 0,6-1-9 0 0,-23-65-85 0 0,6-15-67 0 0,28-69-407 0 0,-19 43-69 0 0,2 0 0 0 0,1 1 0 0 0,39-59 0 0 0,-14 52 146 0 0,-42 44 265 0 0,1 2-48 0 0,-1 0 113 0 0,1 0 0 0 0,0 0 0 0 0,-1 1 0 0 0,1-1 0 0 0,-1 1 0 0 0,0-1 0 0 0,1 1 0 0 0,-1-1 0 0 0,0 1 0 0 0,0 0 0 0 0,0 0 0 0 0,0-1 0 0 0,0 1 0 0 0,-1 0 0 0 0,1 0 0 0 0,0 0 0 0 0,-1 0 0 0 0,1 3 0 0 0,1 0 67 0 0,8 22 198 0 0,2 1 0 0 0,0-2 0 0 0,2 0 1 0 0,1 0-1 0 0,1-1 0 0 0,27 31 0 0 0,-20-24-108 0 0,-19-26-119 0 0,0 1 0 0 0,0-1 0 0 0,1-1 0 0 0,0 1 0 0 0,0-1 0 0 0,9 8 0 0 0,-12-12 53 0 0,-2 0-110 0 0,0-1 17 0 0,0 1 1 0 0,0-1-1 0 0,0 0 1 0 0,0 1-1 0 0,0-1 1 0 0,0 1 0 0 0,0-1-1 0 0,0 0 1 0 0,0 1-1 0 0,0-1 1 0 0,0 1 0 0 0,0-1-1 0 0,1 0 1 0 0,-1 1-1 0 0,0-1 1 0 0,0 1 0 0 0,0-1-1 0 0,1 0 1 0 0,-1 1-1 0 0,0-1 1 0 0,0 0 0 0 0,1 1-1 0 0,-1-1 1 0 0,0 0-1 0 0,1 0 1 0 0,-1 1-1 0 0,0-1 1 0 0,1 0 0 0 0,-1 0-1 0 0,1 0 1 0 0,-1 0-1 0 0,0 1 1 0 0,1-1 0 0 0,-1 0-1 0 0,1 0 1 0 0,-1 0-1 0 0,0 0 1 0 0,1 0 0 0 0,-1 0-1 0 0,1 0 1 0 0,-1 0-1 0 0,1 0 1 0 0,-1 0 0 0 0,0 0-1 0 0,1 0 1 0 0,-1 0-1 0 0,1-1 1 0 0,-1 1 0 0 0,0 0-1 0 0,1 0 1 0 0,-1 0-1 0 0,0 0 1 0 0,1-1-1 0 0,-1 1 1 0 0,0 0 0 0 0,1 0-1 0 0,-1-1 1 0 0,0 1-1 0 0,1 0 1 0 0,-1-1 0 0 0,0 1-1 0 0,0 0 1 0 0,1-1-1 0 0,-1 1 1 0 0,0-1 0 0 0,7-21 7 0 0,-1-1 0 0 0,-2 0 0 0 0,0 0 0 0 0,-1 0 0 0 0,-1-30 0 0 0,5-37 26 0 0,5-128-201 0 0,-2 8 82 0 0,-9 203-111 0 0,-1 1 1 0 0,0-1 0 0 0,0 0 0 0 0,-1 1 0 0 0,-2-12 0 0 0,3 16 83 0 0,0 0-525 0 0,-4 19-8575 0 0,3-9 3796 0 0,-1 6 2525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1.0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278 1 1128 0 0,'0'0'6153'0'0,"-29"0"-3965"0"0,19 0-1913 0 0,0 1-1 0 0,0 0 0 0 0,0 0 1 0 0,1 1-1 0 0,-1 0 0 0 0,1 1 1 0 0,-1 0-1 0 0,1 0 1 0 0,0 1-1 0 0,0 1 0 0 0,1-1 1 0 0,-1 1-1 0 0,1 1 0 0 0,0 0 1 0 0,0 0-1 0 0,-11 11 0 0 0,11-9-19 0 0,1-3-87 0 0,1 0 0 0 0,0 1 0 0 0,0-1 0 0 0,1 1 0 0 0,0 1 0 0 0,0-1 0 0 0,0 1 0 0 0,1 0 0 0 0,-7 14 0 0 0,3-2 95 0 0,7-18-238 0 0,0 0-1 0 0,0 1 1 0 0,1-1 0 0 0,-1 1 0 0 0,0 0-1 0 0,0-1 1 0 0,1 1 0 0 0,-1-1 0 0 0,1 1-1 0 0,0 0 1 0 0,0 0 0 0 0,-1-1 0 0 0,1 1-1 0 0,0 0 1 0 0,0-1 0 0 0,0 1-1 0 0,1 0 1 0 0,-1 0 0 0 0,0-1 0 0 0,1 1-1 0 0,-1 0 1 0 0,1-1 0 0 0,-1 1 0 0 0,1-1-1 0 0,0 1 1 0 0,0-1 0 0 0,0 1 0 0 0,0-1-1 0 0,1 3 1 0 0,1-2 6 0 0,-1 1-1 0 0,1 0 1 0 0,0 0-1 0 0,0-1 0 0 0,0 0 1 0 0,0 0-1 0 0,0 1 1 0 0,0-2-1 0 0,1 1 1 0 0,-1 0-1 0 0,1-1 0 0 0,-1 1 1 0 0,1-1-1 0 0,0 0 1 0 0,-1 0-1 0 0,1-1 1 0 0,0 1-1 0 0,0-1 1 0 0,-1 0-1 0 0,1 0 0 0 0,0 0 1 0 0,0 0-1 0 0,0-1 1 0 0,-1 1-1 0 0,1-1 1 0 0,0 0-1 0 0,-1 0 1 0 0,1-1-1 0 0,3-1 0 0 0,2-1-21 0 0,0 0-1 0 0,0 0 1 0 0,-1-1-1 0 0,0-1 0 0 0,0 1 1 0 0,0-1-1 0 0,0 0 0 0 0,-1-1 1 0 0,12-14-1 0 0,41-51-581 0 0,-58 70 571 0 0,2-14-125 0 0,-1 15 85 0 0,0 9 64 0 0,0 8 178 0 0,0 0 1 0 0,1 0-1 0 0,1 0 0 0 0,1-1 1 0 0,0 1-1 0 0,0-1 1 0 0,11 15-1 0 0,-15-24-140 0 0,0-1 0 0 0,0 0 0 0 0,0 1 0 0 0,0 0 0 0 0,-1-1 1 0 0,0 1-1 0 0,0 0 0 0 0,-1 0 0 0 0,0 10 0 0 0,3 17 112 0 0,-3-31-116 0 0,-22-17-3946 0 0,22 12 3519 0 0,0 1 1 0 0,0-1-1 0 0,1 1 1 0 0,-1-1-1 0 0,1 1 1 0 0,-1-1-1 0 0,1 1 1 0 0,0-1-1 0 0,2-4 1 0 0,4-13-2703 0 0,-4-11-2264 0 0,-2 14 1572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1.5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1 1590 0 0,'0'0'4877'0'0,"-3"24"-2689"0"0,4 5-372 0 0,-5 53 1 0 0,0 14 358 0 0,10 29-454 0 0,-1-55-812 0 0,-4 1 1 0 0,-9 94 0 0 0,1-115-684 0 0,-1 10 71 0 0,-1 62 1 0 0,9-119-315 0 0,-3 19-1619 0 0,3-26 1286 0 0,0 0 0 0 0,0 0 0 0 0,1 0 0 0 0,-1 0 0 0 0,1 0 0 0 0,0 0 1 0 0,0 1-1 0 0,0-1 0 0 0,0 0 0 0 0,3-4 0 0 0,7-31-2622 0 0,12-62-5575 0 0,-19 80 5842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1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1 1620 0 0,'0'0'3154'0'0,"0"3"-2529"0"0,-5 131 4229 0 0,2-21-2297 0 0,-9 156 1837 0 0,2-17-2206 0 0,7-198-1838 0 0,3-23-201 0 0,-8 40 0 0 0,8-70-212 0 0,-1-2-694 0 0,-1 0 523 0 0,1 0 1 0 0,0 0-1 0 0,0 0 0 0 0,-1 0 1 0 0,1-1-1 0 0,0 1 0 0 0,0 0 1 0 0,0-1-1 0 0,1 1 0 0 0,-2-3 1 0 0,11-39-3714 0 0,-4 24 2189 0 0,17-61-6286 0 0,-13 52 5151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2.7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305 64 1900 0 0,'0'0'912'0'0,"-14"-19"2322"0"0,11 16-2920 0 0,0-1 0 0 0,0 0 0 0 0,0 1 0 0 0,-1 0 0 0 0,1 0 0 0 0,-1 0 0 0 0,0 0 0 0 0,0 1 0 0 0,0-1 0 0 0,0 1 0 0 0,-1 0 0 0 0,1 0 0 0 0,-1 1 0 0 0,1-1 0 0 0,-1 1 0 0 0,1 0 0 0 0,-1 0 0 0 0,0 0 0 0 0,0 1 0 0 0,1 0 0 0 0,-1 0 0 0 0,0 0 0 0 0,-9 2 0 0 0,-63 14 3597 0 0,73-15-3709 0 0,1 1-1 0 0,-1-1 0 0 0,1 1 1 0 0,0 0-1 0 0,-1 0 1 0 0,1 0-1 0 0,0 1 0 0 0,-3 2 1 0 0,-7 5 263 0 0,9-7-370 0 0,-1 0 1 0 0,1 1-1 0 0,0-1 1 0 0,0 1-1 0 0,0 0 1 0 0,0 0-1 0 0,1 1 0 0 0,0-1 1 0 0,0 1-1 0 0,0-1 1 0 0,0 1-1 0 0,1 0 1 0 0,-1 0-1 0 0,1 0 0 0 0,1 1 1 0 0,-1-1-1 0 0,1 0 1 0 0,0 1-1 0 0,0-1 1 0 0,0 1-1 0 0,1-1 0 0 0,0 1 1 0 0,1 9-1 0 0,0-8-24 0 0,1 0 0 0 0,0-1 0 0 0,0 1 0 0 0,0-1 0 0 0,1 0 0 0 0,0 0 0 0 0,1 0 0 0 0,-1 0 0 0 0,1-1 0 0 0,0 1 0 0 0,0-1 0 0 0,8 7 0 0 0,8 7 143 0 0,40 28 1 0 0,-24-20 43 0 0,-21-15-67 0 0,3 1-152 0 0,0 2 1 0 0,-1 0 0 0 0,0 1 0 0 0,24 32 0 0 0,-38-45-23 0 0,-1 0 0 0 0,1 1-1 0 0,-1 0 1 0 0,0 0 0 0 0,0-1 0 0 0,0 1 0 0 0,-1 0 0 0 0,1 1 0 0 0,-1-1-1 0 0,0 0 1 0 0,0 0 0 0 0,0 1 0 0 0,-1-1 0 0 0,1 0 0 0 0,-1 1 0 0 0,0-1-1 0 0,-1 0 1 0 0,1 1 0 0 0,-1-1 0 0 0,0 0 0 0 0,0 0 0 0 0,0 1 0 0 0,0-1 0 0 0,-1 0-1 0 0,1 0 1 0 0,-1 0 0 0 0,0 0 0 0 0,-1-1 0 0 0,1 1 0 0 0,-1-1 0 0 0,-4 6-1 0 0,2-4 1 0 0,0-1-1 0 0,0 0 0 0 0,0 0 1 0 0,0 0-1 0 0,-1-1 0 0 0,1 0 0 0 0,-1 0 1 0 0,0 0-1 0 0,0-1 0 0 0,0 0 1 0 0,-7 1-1 0 0,-13 3-208 0 0,-35 4-1 0 0,33-7-254 0 0,26-2 211 0 0,-1-1 0 0 0,1 1 0 0 0,-1-1-1 0 0,1 0 1 0 0,0 0 0 0 0,-1 0 0 0 0,1-1 0 0 0,-1 1 0 0 0,1 0 0 0 0,-3-2-1 0 0,4 2-25 0 0,1 0 0 0 0,-1-1 0 0 0,1 1 0 0 0,-1 0 0 0 0,1-1-1 0 0,-1 1 1 0 0,0-1 0 0 0,1 1 0 0 0,0 0 0 0 0,-1-1-1 0 0,1 1 1 0 0,-1-1 0 0 0,1 0 0 0 0,-1 1 0 0 0,1-1 0 0 0,0 1-1 0 0,0-1 1 0 0,-1 1 0 0 0,1-1 0 0 0,0 0 0 0 0,0 1 0 0 0,0-1-1 0 0,-1-1 1 0 0,1 0-481 0 0,0 0-1 0 0,1-1 1 0 0,-1 1-1 0 0,0 0 0 0 0,1 0 1 0 0,-1 0-1 0 0,1 0 1 0 0,0 0-1 0 0,1-4 1 0 0,9-13-1308 0 0,0 2-438 0 0,-4 8-600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3.2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80 1676 0 0,'10'12'999'0'0,"-8"-9"1842"0"0,27 5 473 0 0,-19-7-2943 0 0,-1-1-1 0 0,0 0 1 0 0,0 0 0 0 0,1-1-1 0 0,-1 0 1 0 0,0 0 0 0 0,0-1-1 0 0,0-1 1 0 0,0 1 0 0 0,10-5-1 0 0,-18 6-217 0 0,2 0-128 0 0,0 0 0 0 0,0 0 1 0 0,0-1-1 0 0,-1 1 0 0 0,1 0 0 0 0,0-1 0 0 0,-1 0 0 0 0,1 0 1 0 0,-1 0-1 0 0,0 0 0 0 0,0 0 0 0 0,0 0 0 0 0,3-4 0 0 0,-4 5 70 0 0,2-26 238 0 0,-33-2-587 0 0,27 28 255 0 0,0 1 1 0 0,1 0-1 0 0,-1 0 0 0 0,0-1 0 0 0,0 2 1 0 0,0-1-1 0 0,1 0 0 0 0,-1 0 0 0 0,0 1 1 0 0,-4 1-1 0 0,5-2-7 0 0,-7 3 130 0 0,-1 0-1 0 0,1 0 1 0 0,0 1 0 0 0,0 0-1 0 0,0 0 1 0 0,1 1-1 0 0,0 0 1 0 0,0 0 0 0 0,0 1-1 0 0,0 0 1 0 0,-10 12-1 0 0,15-15-27 0 0,0-1-1 0 0,1 1 0 0 0,-1 0 0 0 0,1 0 1 0 0,0 0-1 0 0,0 0 0 0 0,0 1 1 0 0,0-1-1 0 0,0 0 0 0 0,1 1 1 0 0,-1 0-1 0 0,1-1 0 0 0,0 1 0 0 0,0 0 1 0 0,1-1-1 0 0,-1 1 0 0 0,1 0 1 0 0,-1 0-1 0 0,1 0 0 0 0,1 0 0 0 0,-1-1 1 0 0,0 1-1 0 0,1 0 0 0 0,0 0 1 0 0,0-1-1 0 0,0 1 0 0 0,0 0 0 0 0,1-1 1 0 0,-1 1-1 0 0,1-1 0 0 0,2 4 1 0 0,0-3-43 0 0,-1-1 1 0 0,0 1-1 0 0,1-1 0 0 0,0 0 1 0 0,-1 0-1 0 0,1-1 1 0 0,1 1-1 0 0,5 2 1 0 0,2 2-235 0 0,-10-7 25 0 0,0 0 1 0 0,1 0-1 0 0,-1 0 0 0 0,0 0 1 0 0,1 0-1 0 0,-1 0 0 0 0,0 0 1 0 0,0-1-1 0 0,1 1 0 0 0,-1-1 1 0 0,3-1-1 0 0,0 1-269 0 0,6-3-339 0 0,0 0-1 0 0,0 0 1 0 0,0-1 0 0 0,0 0-1 0 0,-1-1 1 0 0,0 0 0 0 0,13-11-1 0 0,-12 9-968 0 0,0-1 0 0 0,-1-1 0 0 0,12-14 0 0 0,-8 6-1344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12-10T03:09:53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31 1488 0 0,'12'38'2238'0'0,"12"44"3088"0"0,-12-31-3070 0 0,-7-32-1097 0 0,0 1-1 0 0,1 24 1 0 0,0-14 1172 0 0,-6-29-2317 0 0,0-1 0 0 0,0 0-1 0 0,0 0 1 0 0,0 0 0 0 0,0 0 0 0 0,0 0 0 0 0,0 0-1 0 0,0 0 1 0 0,0 0 0 0 0,0 1 0 0 0,0-1 0 0 0,0 0-1 0 0,0 0 1 0 0,0 0 0 0 0,0 0 0 0 0,1 0 0 0 0,-1 0 0 0 0,0 0-1 0 0,0 0 1 0 0,0 0 0 0 0,0 0 0 0 0,0 0 0 0 0,0 0-1 0 0,0 0 1 0 0,0 0 0 0 0,0 0 0 0 0,1 0 0 0 0,-1 0-1 0 0,0 0 1 0 0,0 0 0 0 0,0 1 0 0 0,0-1 0 0 0,0 0 0 0 0,0-1-1 0 0,0 1 1 0 0,0 0 0 0 0,1 0 0 0 0,-1 0 0 0 0,0 0-1 0 0,0 0 1 0 0,0 0 0 0 0,0 0 0 0 0,0 0 0 0 0,0 0 0 0 0,0 0-1 0 0,0 0 1 0 0,0 0 0 0 0,1 0 0 0 0,-1 0 0 0 0,0 0-1 0 0,0 0 1 0 0,0 0 0 0 0,0 0 0 0 0,0-1 0 0 0,0 1-1 0 0,0 0 1 0 0,0 0 0 0 0,6-16 386 0 0,-2-24-351 0 0,-4 35-76 0 0,0-1 1 0 0,0 0-1 0 0,1 0 1 0 0,-1 0-1 0 0,2 0 1 0 0,1-6 0 0 0,4-7-230 0 0,1-1 1 0 0,1 1 0 0 0,1 1-1 0 0,15-24 1 0 0,-18 33 89 0 0,0-1-1 0 0,0 1 1 0 0,1 1 0 0 0,0 0 0 0 0,1 0 0 0 0,0 0-1 0 0,0 1 1 0 0,0 0 0 0 0,16-7 0 0 0,-24 13 150 0 0,1 0 0 0 0,0 0 0 0 0,-1 0 0 0 0,1 1 0 0 0,0-1 0 0 0,0 1 1 0 0,0 0-1 0 0,-1-1 0 0 0,1 1 0 0 0,0 0 0 0 0,0 0 0 0 0,0 0 0 0 0,0 0 0 0 0,0 0 0 0 0,0 1 1 0 0,-1-1-1 0 0,1 0 0 0 0,0 1 0 0 0,0 0 0 0 0,-1-1 0 0 0,1 1 0 0 0,0 0 0 0 0,1 1 0 0 0,0 0 54 0 0,1 1-1 0 0,-2 0 0 0 0,1 0 1 0 0,0 0-1 0 0,0 0 0 0 0,-1 0 1 0 0,0 1-1 0 0,1-1 0 0 0,-1 1 1 0 0,2 4-1 0 0,1 7 269 0 0,0-1 0 0 0,0 1 1 0 0,-1 0-1 0 0,3 31 0 0 0,-5-29-192 0 0,-2-1 1 0 0,0 1-1 0 0,0 0 0 0 0,-2 0 1 0 0,0-1-1 0 0,-5 20 0 0 0,6-33-445 0 0,-2-30-8943 0 0,9-15 3884 0 0,-4 29 2792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5BCD-2715-36AC-7B10-7388D9EC1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41CA2-CB39-6E23-465F-F8584ABA3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FB52F-0F44-CA3C-40D4-DCE4B233C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C6F89-4158-0745-B6AC-1120D2E4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D8DAA-9AD0-9D95-37A1-9330E2DA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4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08AA-7EDE-3833-37B0-79917CE5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81B52-CEE6-5264-DA1E-D0204BDF8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A6C1-DB05-314B-5637-332BF16D3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F83CF-E8EE-AF82-BF39-63EA8FDD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46791-91F8-103F-9B61-CCB39D42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32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6B727-FE09-33E1-160A-F6C6A26D2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9A0E5-C257-F225-E1B1-9790018D9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D668B-C4A1-BFE1-282F-D8A413E5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0A493-C03A-C1A7-2132-272F3B2E2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3C454-756A-EEAE-7E22-92B01984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9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CD34-C3A6-E8B3-B48C-1CDC6982B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09F4B-7DB5-3DBB-5F0B-E4F23AA12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A1E49-EBAB-0596-F0DD-F960F7790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44CE2-9A00-3414-0B3C-16E95C78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E7555-BB76-DC9F-94CB-CBDBFC63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3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62A1-88C6-FA7B-9C9D-58BA37BD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72860-D374-AC78-9A1F-4B7464DA9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235FF-29DC-E0D1-C87B-FCEE451F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03E3C-D4E6-89D9-4B59-24C93B4A9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E7206-AC36-6CB9-2A8C-63CB65C6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4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9E42F-2552-D400-DAF3-61E2FAC9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10E0A-8107-1099-9E92-024A7DB1E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4FA08-0E90-3ECD-F213-2A6BEEBBF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B32BC-4311-CCF6-39CA-DC4B214B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0A507-168F-C95C-302C-CF874603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0BADE-7B85-739C-A72A-CCFAB77AF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58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F57B-A2F5-EFE6-8842-7C1964BB3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803A8-D8C9-3D07-6128-497F11641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B707C-A8F2-59D9-785E-82E6DF92D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9F51D-72BC-8299-4CBA-A2E779A98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466E73-8A06-9960-BF9A-0174D654A2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B8C6E-C813-E25D-7309-50470B6C2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41220C-A599-192F-BD14-526D0495F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D27124-A847-24B4-BADB-59C974E6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0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B2E8-5001-B4C9-C518-F134C6E7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D5A83B-E2EF-78D3-E0B0-B37231FAC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5547F-63F5-AED7-BDC7-33177876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066DF-0E23-8FA5-02EF-93496456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6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52F9A-FC23-AC37-F890-45231968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F84A0-42AF-C69B-1BE2-3D6BEE8DB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D291D-7894-29EC-3415-91E55E79F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5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AFC5-683A-00AC-BAEE-A5AFAE53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7C18-7C93-BCF0-884F-B121F902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DAF1D-4A0D-D937-1B7B-4D7F31205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207A8-BD94-04E7-E321-92A9E916F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AD8D3-9862-BA55-A161-9E677F79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7A6BD-B859-BF45-882D-1C99F8C0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673AD-0946-AE59-C285-69BD7ADF0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CEDF8E-5E0D-DBFC-42AC-F7A6B6AC6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B5792-7865-B1EE-CB37-47027FA1B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1FCC8-4920-F7BE-C27F-7E443BBB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2A4B9-6DF6-5AFC-F140-17A01BA13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2F54A-2AFD-2300-27AC-440C61A3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08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7E17B-0CE6-EB66-B50F-29B23417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B5660-E3E1-BDB0-F049-62B495028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2708D-1270-26E9-0884-0138AC11E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1A92A3-0A3B-4FCE-BFCB-F4E0DCC8DF8F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54FC3-DE87-67B0-6C17-C7DC9357C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B4FA1-5AD1-F5B1-8F70-185C3ACF1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C8B49A-BF93-4CE6-BB5D-D25B0DD1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7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1" Type="http://schemas.openxmlformats.org/officeDocument/2006/relationships/image" Target="../media/image11.png"/><Relationship Id="rId42" Type="http://schemas.openxmlformats.org/officeDocument/2006/relationships/customXml" Target="../ink/ink21.xml"/><Relationship Id="rId63" Type="http://schemas.openxmlformats.org/officeDocument/2006/relationships/image" Target="../media/image32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80.png"/><Relationship Id="rId170" Type="http://schemas.openxmlformats.org/officeDocument/2006/relationships/customXml" Target="../ink/ink85.xml"/><Relationship Id="rId107" Type="http://schemas.openxmlformats.org/officeDocument/2006/relationships/image" Target="../media/image54.png"/><Relationship Id="rId11" Type="http://schemas.openxmlformats.org/officeDocument/2006/relationships/image" Target="../media/image6.png"/><Relationship Id="rId32" Type="http://schemas.openxmlformats.org/officeDocument/2006/relationships/customXml" Target="../ink/ink16.xml"/><Relationship Id="rId53" Type="http://schemas.openxmlformats.org/officeDocument/2006/relationships/image" Target="../media/image27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75.png"/><Relationship Id="rId5" Type="http://schemas.openxmlformats.org/officeDocument/2006/relationships/image" Target="../media/image3.png"/><Relationship Id="rId95" Type="http://schemas.openxmlformats.org/officeDocument/2006/relationships/image" Target="../media/image48.png"/><Relationship Id="rId160" Type="http://schemas.openxmlformats.org/officeDocument/2006/relationships/customXml" Target="../ink/ink80.xml"/><Relationship Id="rId181" Type="http://schemas.openxmlformats.org/officeDocument/2006/relationships/image" Target="../media/image91.png"/><Relationship Id="rId22" Type="http://schemas.openxmlformats.org/officeDocument/2006/relationships/customXml" Target="../ink/ink11.xml"/><Relationship Id="rId43" Type="http://schemas.openxmlformats.org/officeDocument/2006/relationships/image" Target="../media/image22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70.png"/><Relationship Id="rId85" Type="http://schemas.openxmlformats.org/officeDocument/2006/relationships/image" Target="../media/image43.png"/><Relationship Id="rId150" Type="http://schemas.openxmlformats.org/officeDocument/2006/relationships/customXml" Target="../ink/ink75.xml"/><Relationship Id="rId171" Type="http://schemas.openxmlformats.org/officeDocument/2006/relationships/image" Target="../media/image86.png"/><Relationship Id="rId12" Type="http://schemas.openxmlformats.org/officeDocument/2006/relationships/customXml" Target="../ink/ink6.xml"/><Relationship Id="rId33" Type="http://schemas.openxmlformats.org/officeDocument/2006/relationships/image" Target="../media/image17.png"/><Relationship Id="rId108" Type="http://schemas.openxmlformats.org/officeDocument/2006/relationships/customXml" Target="../ink/ink54.xml"/><Relationship Id="rId129" Type="http://schemas.openxmlformats.org/officeDocument/2006/relationships/image" Target="../media/image65.png"/><Relationship Id="rId54" Type="http://schemas.openxmlformats.org/officeDocument/2006/relationships/customXml" Target="../ink/ink27.xml"/><Relationship Id="rId75" Type="http://schemas.openxmlformats.org/officeDocument/2006/relationships/image" Target="../media/image38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81.png"/><Relationship Id="rId6" Type="http://schemas.openxmlformats.org/officeDocument/2006/relationships/customXml" Target="../ink/ink3.xml"/><Relationship Id="rId23" Type="http://schemas.openxmlformats.org/officeDocument/2006/relationships/image" Target="../media/image12.png"/><Relationship Id="rId119" Type="http://schemas.openxmlformats.org/officeDocument/2006/relationships/image" Target="../media/image60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3.png"/><Relationship Id="rId81" Type="http://schemas.openxmlformats.org/officeDocument/2006/relationships/image" Target="../media/image41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8.png"/><Relationship Id="rId151" Type="http://schemas.openxmlformats.org/officeDocument/2006/relationships/image" Target="../media/image76.png"/><Relationship Id="rId156" Type="http://schemas.openxmlformats.org/officeDocument/2006/relationships/customXml" Target="../ink/ink78.xml"/><Relationship Id="rId177" Type="http://schemas.openxmlformats.org/officeDocument/2006/relationships/image" Target="../media/image89.png"/><Relationship Id="rId172" Type="http://schemas.openxmlformats.org/officeDocument/2006/relationships/customXml" Target="../ink/ink86.xml"/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39" Type="http://schemas.openxmlformats.org/officeDocument/2006/relationships/image" Target="../media/image20.png"/><Relationship Id="rId109" Type="http://schemas.openxmlformats.org/officeDocument/2006/relationships/image" Target="../media/image55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8.png"/><Relationship Id="rId76" Type="http://schemas.openxmlformats.org/officeDocument/2006/relationships/customXml" Target="../ink/ink38.xml"/><Relationship Id="rId97" Type="http://schemas.openxmlformats.org/officeDocument/2006/relationships/image" Target="../media/image49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3.png"/><Relationship Id="rId141" Type="http://schemas.openxmlformats.org/officeDocument/2006/relationships/image" Target="../media/image71.png"/><Relationship Id="rId146" Type="http://schemas.openxmlformats.org/officeDocument/2006/relationships/customXml" Target="../ink/ink73.xml"/><Relationship Id="rId167" Type="http://schemas.openxmlformats.org/officeDocument/2006/relationships/image" Target="../media/image84.png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2" Type="http://schemas.openxmlformats.org/officeDocument/2006/relationships/customXml" Target="../ink/ink1.xml"/><Relationship Id="rId29" Type="http://schemas.openxmlformats.org/officeDocument/2006/relationships/image" Target="../media/image15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66" Type="http://schemas.openxmlformats.org/officeDocument/2006/relationships/customXml" Target="../ink/ink33.xml"/><Relationship Id="rId87" Type="http://schemas.openxmlformats.org/officeDocument/2006/relationships/image" Target="../media/image44.png"/><Relationship Id="rId110" Type="http://schemas.openxmlformats.org/officeDocument/2006/relationships/customXml" Target="../ink/ink55.xml"/><Relationship Id="rId115" Type="http://schemas.openxmlformats.org/officeDocument/2006/relationships/image" Target="../media/image58.png"/><Relationship Id="rId131" Type="http://schemas.openxmlformats.org/officeDocument/2006/relationships/image" Target="../media/image66.png"/><Relationship Id="rId136" Type="http://schemas.openxmlformats.org/officeDocument/2006/relationships/customXml" Target="../ink/ink68.xml"/><Relationship Id="rId157" Type="http://schemas.openxmlformats.org/officeDocument/2006/relationships/image" Target="../media/image79.png"/><Relationship Id="rId178" Type="http://schemas.openxmlformats.org/officeDocument/2006/relationships/customXml" Target="../ink/ink89.xml"/><Relationship Id="rId61" Type="http://schemas.openxmlformats.org/officeDocument/2006/relationships/image" Target="../media/image31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87.png"/><Relationship Id="rId19" Type="http://schemas.openxmlformats.org/officeDocument/2006/relationships/image" Target="../media/image10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56" Type="http://schemas.openxmlformats.org/officeDocument/2006/relationships/customXml" Target="../ink/ink28.xml"/><Relationship Id="rId77" Type="http://schemas.openxmlformats.org/officeDocument/2006/relationships/image" Target="../media/image39.png"/><Relationship Id="rId100" Type="http://schemas.openxmlformats.org/officeDocument/2006/relationships/customXml" Target="../ink/ink50.xml"/><Relationship Id="rId105" Type="http://schemas.openxmlformats.org/officeDocument/2006/relationships/image" Target="../media/image53.png"/><Relationship Id="rId126" Type="http://schemas.openxmlformats.org/officeDocument/2006/relationships/customXml" Target="../ink/ink63.xml"/><Relationship Id="rId147" Type="http://schemas.openxmlformats.org/officeDocument/2006/relationships/image" Target="../media/image74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26.png"/><Relationship Id="rId72" Type="http://schemas.openxmlformats.org/officeDocument/2006/relationships/customXml" Target="../ink/ink36.xml"/><Relationship Id="rId93" Type="http://schemas.openxmlformats.org/officeDocument/2006/relationships/image" Target="../media/image47.png"/><Relationship Id="rId98" Type="http://schemas.openxmlformats.org/officeDocument/2006/relationships/customXml" Target="../ink/ink49.xml"/><Relationship Id="rId121" Type="http://schemas.openxmlformats.org/officeDocument/2006/relationships/image" Target="../media/image61.png"/><Relationship Id="rId142" Type="http://schemas.openxmlformats.org/officeDocument/2006/relationships/customXml" Target="../ink/ink71.xml"/><Relationship Id="rId163" Type="http://schemas.openxmlformats.org/officeDocument/2006/relationships/image" Target="../media/image82.png"/><Relationship Id="rId3" Type="http://schemas.openxmlformats.org/officeDocument/2006/relationships/image" Target="../media/image2.png"/><Relationship Id="rId25" Type="http://schemas.openxmlformats.org/officeDocument/2006/relationships/image" Target="../media/image13.png"/><Relationship Id="rId46" Type="http://schemas.openxmlformats.org/officeDocument/2006/relationships/customXml" Target="../ink/ink23.xml"/><Relationship Id="rId67" Type="http://schemas.openxmlformats.org/officeDocument/2006/relationships/image" Target="../media/image34.png"/><Relationship Id="rId116" Type="http://schemas.openxmlformats.org/officeDocument/2006/relationships/customXml" Target="../ink/ink58.xml"/><Relationship Id="rId137" Type="http://schemas.openxmlformats.org/officeDocument/2006/relationships/image" Target="../media/image69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62" Type="http://schemas.openxmlformats.org/officeDocument/2006/relationships/customXml" Target="../ink/ink31.xml"/><Relationship Id="rId83" Type="http://schemas.openxmlformats.org/officeDocument/2006/relationships/image" Target="../media/image42.png"/><Relationship Id="rId88" Type="http://schemas.openxmlformats.org/officeDocument/2006/relationships/customXml" Target="../ink/ink44.xml"/><Relationship Id="rId111" Type="http://schemas.openxmlformats.org/officeDocument/2006/relationships/image" Target="../media/image56.png"/><Relationship Id="rId132" Type="http://schemas.openxmlformats.org/officeDocument/2006/relationships/customXml" Target="../ink/ink66.xml"/><Relationship Id="rId153" Type="http://schemas.openxmlformats.org/officeDocument/2006/relationships/image" Target="../media/image77.png"/><Relationship Id="rId174" Type="http://schemas.openxmlformats.org/officeDocument/2006/relationships/customXml" Target="../ink/ink87.xml"/><Relationship Id="rId179" Type="http://schemas.openxmlformats.org/officeDocument/2006/relationships/image" Target="../media/image90.png"/><Relationship Id="rId15" Type="http://schemas.openxmlformats.org/officeDocument/2006/relationships/image" Target="../media/image8.png"/><Relationship Id="rId36" Type="http://schemas.openxmlformats.org/officeDocument/2006/relationships/customXml" Target="../ink/ink18.xml"/><Relationship Id="rId57" Type="http://schemas.openxmlformats.org/officeDocument/2006/relationships/image" Target="../media/image29.png"/><Relationship Id="rId106" Type="http://schemas.openxmlformats.org/officeDocument/2006/relationships/customXml" Target="../ink/ink53.xml"/><Relationship Id="rId127" Type="http://schemas.openxmlformats.org/officeDocument/2006/relationships/image" Target="../media/image64.png"/><Relationship Id="rId10" Type="http://schemas.openxmlformats.org/officeDocument/2006/relationships/customXml" Target="../ink/ink5.xml"/><Relationship Id="rId31" Type="http://schemas.openxmlformats.org/officeDocument/2006/relationships/image" Target="../media/image16.png"/><Relationship Id="rId52" Type="http://schemas.openxmlformats.org/officeDocument/2006/relationships/customXml" Target="../ink/ink26.xml"/><Relationship Id="rId73" Type="http://schemas.openxmlformats.org/officeDocument/2006/relationships/image" Target="../media/image37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122" Type="http://schemas.openxmlformats.org/officeDocument/2006/relationships/customXml" Target="../ink/ink61.xml"/><Relationship Id="rId143" Type="http://schemas.openxmlformats.org/officeDocument/2006/relationships/image" Target="../media/image72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5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80" Type="http://schemas.openxmlformats.org/officeDocument/2006/relationships/customXml" Target="../ink/ink90.xml"/><Relationship Id="rId26" Type="http://schemas.openxmlformats.org/officeDocument/2006/relationships/customXml" Target="../ink/ink13.xml"/><Relationship Id="rId47" Type="http://schemas.openxmlformats.org/officeDocument/2006/relationships/image" Target="../media/image24.png"/><Relationship Id="rId68" Type="http://schemas.openxmlformats.org/officeDocument/2006/relationships/customXml" Target="../ink/ink34.xml"/><Relationship Id="rId89" Type="http://schemas.openxmlformats.org/officeDocument/2006/relationships/image" Target="../media/image45.png"/><Relationship Id="rId112" Type="http://schemas.openxmlformats.org/officeDocument/2006/relationships/customXml" Target="../ink/ink56.xml"/><Relationship Id="rId133" Type="http://schemas.openxmlformats.org/officeDocument/2006/relationships/image" Target="../media/image67.png"/><Relationship Id="rId154" Type="http://schemas.openxmlformats.org/officeDocument/2006/relationships/customXml" Target="../ink/ink77.xml"/><Relationship Id="rId175" Type="http://schemas.openxmlformats.org/officeDocument/2006/relationships/image" Target="../media/image88.png"/><Relationship Id="rId16" Type="http://schemas.openxmlformats.org/officeDocument/2006/relationships/customXml" Target="../ink/ink8.xml"/><Relationship Id="rId37" Type="http://schemas.openxmlformats.org/officeDocument/2006/relationships/image" Target="../media/image19.png"/><Relationship Id="rId58" Type="http://schemas.openxmlformats.org/officeDocument/2006/relationships/customXml" Target="../ink/ink29.xml"/><Relationship Id="rId79" Type="http://schemas.openxmlformats.org/officeDocument/2006/relationships/image" Target="../media/image40.png"/><Relationship Id="rId102" Type="http://schemas.openxmlformats.org/officeDocument/2006/relationships/customXml" Target="../ink/ink51.xml"/><Relationship Id="rId123" Type="http://schemas.openxmlformats.org/officeDocument/2006/relationships/image" Target="../media/image62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83.png"/><Relationship Id="rId27" Type="http://schemas.openxmlformats.org/officeDocument/2006/relationships/image" Target="../media/image14.png"/><Relationship Id="rId48" Type="http://schemas.openxmlformats.org/officeDocument/2006/relationships/customXml" Target="../ink/ink24.xml"/><Relationship Id="rId69" Type="http://schemas.openxmlformats.org/officeDocument/2006/relationships/image" Target="../media/image35.png"/><Relationship Id="rId113" Type="http://schemas.openxmlformats.org/officeDocument/2006/relationships/image" Target="../media/image57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78.png"/><Relationship Id="rId176" Type="http://schemas.openxmlformats.org/officeDocument/2006/relationships/customXml" Target="../ink/ink88.xml"/><Relationship Id="rId17" Type="http://schemas.openxmlformats.org/officeDocument/2006/relationships/image" Target="../media/image9.png"/><Relationship Id="rId38" Type="http://schemas.openxmlformats.org/officeDocument/2006/relationships/customXml" Target="../ink/ink19.xml"/><Relationship Id="rId59" Type="http://schemas.openxmlformats.org/officeDocument/2006/relationships/image" Target="../media/image30.png"/><Relationship Id="rId103" Type="http://schemas.openxmlformats.org/officeDocument/2006/relationships/image" Target="../media/image52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46.png"/><Relationship Id="rId145" Type="http://schemas.openxmlformats.org/officeDocument/2006/relationships/image" Target="../media/image73.png"/><Relationship Id="rId166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4.xml"/><Relationship Id="rId49" Type="http://schemas.openxmlformats.org/officeDocument/2006/relationships/image" Target="../media/image25.png"/><Relationship Id="rId114" Type="http://schemas.openxmlformats.org/officeDocument/2006/relationships/customXml" Target="../ink/ink5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heic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heic"/><Relationship Id="rId2" Type="http://schemas.openxmlformats.org/officeDocument/2006/relationships/image" Target="../media/image96.heic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customXml" Target="../ink/ink98.xml"/><Relationship Id="rId26" Type="http://schemas.openxmlformats.org/officeDocument/2006/relationships/customXml" Target="../ink/ink102.xml"/><Relationship Id="rId39" Type="http://schemas.openxmlformats.org/officeDocument/2006/relationships/image" Target="../media/image117.png"/><Relationship Id="rId21" Type="http://schemas.openxmlformats.org/officeDocument/2006/relationships/image" Target="../media/image108.png"/><Relationship Id="rId34" Type="http://schemas.openxmlformats.org/officeDocument/2006/relationships/customXml" Target="../ink/ink106.xml"/><Relationship Id="rId42" Type="http://schemas.openxmlformats.org/officeDocument/2006/relationships/customXml" Target="../ink/ink110.xml"/><Relationship Id="rId47" Type="http://schemas.openxmlformats.org/officeDocument/2006/relationships/image" Target="../media/image121.png"/><Relationship Id="rId50" Type="http://schemas.openxmlformats.org/officeDocument/2006/relationships/customXml" Target="../ink/ink114.xml"/><Relationship Id="rId7" Type="http://schemas.openxmlformats.org/officeDocument/2006/relationships/image" Target="../media/image101.png"/><Relationship Id="rId2" Type="http://schemas.openxmlformats.org/officeDocument/2006/relationships/image" Target="../media/image98.heic"/><Relationship Id="rId16" Type="http://schemas.openxmlformats.org/officeDocument/2006/relationships/customXml" Target="../ink/ink97.xml"/><Relationship Id="rId29" Type="http://schemas.openxmlformats.org/officeDocument/2006/relationships/image" Target="../media/image112.png"/><Relationship Id="rId11" Type="http://schemas.openxmlformats.org/officeDocument/2006/relationships/image" Target="../media/image103.png"/><Relationship Id="rId24" Type="http://schemas.openxmlformats.org/officeDocument/2006/relationships/customXml" Target="../ink/ink101.xml"/><Relationship Id="rId32" Type="http://schemas.openxmlformats.org/officeDocument/2006/relationships/customXml" Target="../ink/ink105.xml"/><Relationship Id="rId37" Type="http://schemas.openxmlformats.org/officeDocument/2006/relationships/image" Target="../media/image116.png"/><Relationship Id="rId40" Type="http://schemas.openxmlformats.org/officeDocument/2006/relationships/customXml" Target="../ink/ink109.xml"/><Relationship Id="rId45" Type="http://schemas.openxmlformats.org/officeDocument/2006/relationships/image" Target="../media/image120.png"/><Relationship Id="rId5" Type="http://schemas.openxmlformats.org/officeDocument/2006/relationships/image" Target="../media/image100.png"/><Relationship Id="rId15" Type="http://schemas.openxmlformats.org/officeDocument/2006/relationships/image" Target="../media/image105.png"/><Relationship Id="rId23" Type="http://schemas.openxmlformats.org/officeDocument/2006/relationships/image" Target="../media/image109.png"/><Relationship Id="rId28" Type="http://schemas.openxmlformats.org/officeDocument/2006/relationships/customXml" Target="../ink/ink103.xml"/><Relationship Id="rId36" Type="http://schemas.openxmlformats.org/officeDocument/2006/relationships/customXml" Target="../ink/ink107.xml"/><Relationship Id="rId49" Type="http://schemas.openxmlformats.org/officeDocument/2006/relationships/image" Target="../media/image122.png"/><Relationship Id="rId10" Type="http://schemas.openxmlformats.org/officeDocument/2006/relationships/customXml" Target="../ink/ink94.xml"/><Relationship Id="rId19" Type="http://schemas.openxmlformats.org/officeDocument/2006/relationships/image" Target="../media/image107.png"/><Relationship Id="rId31" Type="http://schemas.openxmlformats.org/officeDocument/2006/relationships/image" Target="../media/image113.png"/><Relationship Id="rId44" Type="http://schemas.openxmlformats.org/officeDocument/2006/relationships/customXml" Target="../ink/ink111.xml"/><Relationship Id="rId4" Type="http://schemas.openxmlformats.org/officeDocument/2006/relationships/customXml" Target="../ink/ink91.xml"/><Relationship Id="rId9" Type="http://schemas.openxmlformats.org/officeDocument/2006/relationships/image" Target="../media/image102.png"/><Relationship Id="rId14" Type="http://schemas.openxmlformats.org/officeDocument/2006/relationships/customXml" Target="../ink/ink96.xml"/><Relationship Id="rId22" Type="http://schemas.openxmlformats.org/officeDocument/2006/relationships/customXml" Target="../ink/ink100.xml"/><Relationship Id="rId27" Type="http://schemas.openxmlformats.org/officeDocument/2006/relationships/image" Target="../media/image111.png"/><Relationship Id="rId30" Type="http://schemas.openxmlformats.org/officeDocument/2006/relationships/customXml" Target="../ink/ink104.xml"/><Relationship Id="rId35" Type="http://schemas.openxmlformats.org/officeDocument/2006/relationships/image" Target="../media/image115.png"/><Relationship Id="rId43" Type="http://schemas.openxmlformats.org/officeDocument/2006/relationships/image" Target="../media/image119.png"/><Relationship Id="rId48" Type="http://schemas.openxmlformats.org/officeDocument/2006/relationships/customXml" Target="../ink/ink113.xml"/><Relationship Id="rId8" Type="http://schemas.openxmlformats.org/officeDocument/2006/relationships/customXml" Target="../ink/ink93.xml"/><Relationship Id="rId51" Type="http://schemas.openxmlformats.org/officeDocument/2006/relationships/image" Target="../media/image123.png"/><Relationship Id="rId3" Type="http://schemas.openxmlformats.org/officeDocument/2006/relationships/image" Target="../media/image99.heic"/><Relationship Id="rId12" Type="http://schemas.openxmlformats.org/officeDocument/2006/relationships/customXml" Target="../ink/ink95.xml"/><Relationship Id="rId17" Type="http://schemas.openxmlformats.org/officeDocument/2006/relationships/image" Target="../media/image106.png"/><Relationship Id="rId25" Type="http://schemas.openxmlformats.org/officeDocument/2006/relationships/image" Target="../media/image110.png"/><Relationship Id="rId33" Type="http://schemas.openxmlformats.org/officeDocument/2006/relationships/image" Target="../media/image114.png"/><Relationship Id="rId38" Type="http://schemas.openxmlformats.org/officeDocument/2006/relationships/customXml" Target="../ink/ink108.xml"/><Relationship Id="rId46" Type="http://schemas.openxmlformats.org/officeDocument/2006/relationships/customXml" Target="../ink/ink112.xml"/><Relationship Id="rId20" Type="http://schemas.openxmlformats.org/officeDocument/2006/relationships/customXml" Target="../ink/ink99.xml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654422-C942-39C3-FB69-99473E46F0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4446" b="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081F82-A1DD-6A24-9D4F-8BD38AED2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Gantry Crane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ACEA4-9F01-DDA4-8371-B820792EB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Andrew Chappell</a:t>
            </a:r>
          </a:p>
          <a:p>
            <a:r>
              <a:rPr lang="en-US">
                <a:solidFill>
                  <a:srgbClr val="FFFFFF"/>
                </a:solidFill>
              </a:rPr>
              <a:t>Caleb Douglass</a:t>
            </a:r>
          </a:p>
        </p:txBody>
      </p:sp>
    </p:spTree>
    <p:extLst>
      <p:ext uri="{BB962C8B-B14F-4D97-AF65-F5344CB8AC3E}">
        <p14:creationId xmlns:p14="http://schemas.microsoft.com/office/powerpoint/2010/main" val="332994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2B1D43-5611-A841-9FB0-61C0A6016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6" y="263769"/>
            <a:ext cx="12111487" cy="63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de Lifespan">
            <a:extLst>
              <a:ext uri="{FF2B5EF4-FFF2-40B4-BE49-F238E27FC236}">
                <a16:creationId xmlns:a16="http://schemas.microsoft.com/office/drawing/2014/main" id="{C0BB7451-6CC4-F718-31C0-DC3C88AF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91" y="12622"/>
            <a:ext cx="8303583" cy="67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FCDC-1AFD-221D-8242-7B6D61DB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Proposal: Concept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AB212ED-1456-ADFF-91A6-2328FCB60BAA}"/>
                  </a:ext>
                </a:extLst>
              </p14:cNvPr>
              <p14:cNvContentPartPr/>
              <p14:nvPr/>
            </p14:nvContentPartPr>
            <p14:xfrm>
              <a:off x="833377" y="1788101"/>
              <a:ext cx="10650700" cy="345499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AB212ED-1456-ADFF-91A6-2328FCB60B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257" y="1781983"/>
                <a:ext cx="10662940" cy="357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911325E-C1DC-96E2-C214-3E50E8649FF2}"/>
                  </a:ext>
                </a:extLst>
              </p14:cNvPr>
              <p14:cNvContentPartPr/>
              <p14:nvPr/>
            </p14:nvContentPartPr>
            <p14:xfrm>
              <a:off x="2489017" y="2171861"/>
              <a:ext cx="720" cy="568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911325E-C1DC-96E2-C214-3E50E8649F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6777" y="2165381"/>
                <a:ext cx="2520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451D6A7-3536-260E-C5E0-62EB4F775AF6}"/>
                  </a:ext>
                </a:extLst>
              </p14:cNvPr>
              <p14:cNvContentPartPr/>
              <p14:nvPr/>
            </p14:nvContentPartPr>
            <p14:xfrm>
              <a:off x="2486137" y="2751821"/>
              <a:ext cx="1008000" cy="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451D6A7-3536-260E-C5E0-62EB4F775A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9657" y="2739581"/>
                <a:ext cx="10202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DB7B5E0-DDB2-CAE0-722B-4DB488EC1119}"/>
                  </a:ext>
                </a:extLst>
              </p14:cNvPr>
              <p14:cNvContentPartPr/>
              <p14:nvPr/>
            </p14:nvContentPartPr>
            <p14:xfrm>
              <a:off x="3479377" y="2157101"/>
              <a:ext cx="720" cy="619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DB7B5E0-DDB2-CAE0-722B-4DB488EC11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67137" y="2150981"/>
                <a:ext cx="252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F05CD3D-2A3F-2CDB-2584-00010F070D57}"/>
                  </a:ext>
                </a:extLst>
              </p14:cNvPr>
              <p14:cNvContentPartPr/>
              <p14:nvPr/>
            </p14:nvContentPartPr>
            <p14:xfrm>
              <a:off x="3208297" y="2783141"/>
              <a:ext cx="333000" cy="2544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F05CD3D-2A3F-2CDB-2584-00010F070D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2177" y="2777021"/>
                <a:ext cx="345240" cy="255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2F6C29CF-36FC-EE42-8579-2093F472749E}"/>
              </a:ext>
            </a:extLst>
          </p:cNvPr>
          <p:cNvGrpSpPr/>
          <p:nvPr/>
        </p:nvGrpSpPr>
        <p:grpSpPr>
          <a:xfrm>
            <a:off x="2516377" y="2777021"/>
            <a:ext cx="383040" cy="2571120"/>
            <a:chOff x="2516377" y="2777021"/>
            <a:chExt cx="383040" cy="257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6F35486-C729-CACB-1C7F-522EA6B75050}"/>
                    </a:ext>
                  </a:extLst>
                </p14:cNvPr>
                <p14:cNvContentPartPr/>
                <p14:nvPr/>
              </p14:nvContentPartPr>
              <p14:xfrm>
                <a:off x="2516377" y="2777021"/>
                <a:ext cx="243000" cy="1789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6F35486-C729-CACB-1C7F-522EA6B750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10257" y="2770901"/>
                  <a:ext cx="255240" cy="18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8CCE9B-A0E5-B100-8D80-EE2152054EBF}"/>
                    </a:ext>
                  </a:extLst>
                </p14:cNvPr>
                <p14:cNvContentPartPr/>
                <p14:nvPr/>
              </p14:nvContentPartPr>
              <p14:xfrm>
                <a:off x="2899057" y="4290461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8CCE9B-A0E5-B100-8D80-EE2152054E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2937" y="4284341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532B189-FAC8-1D8C-CBAA-E957ACF83085}"/>
                    </a:ext>
                  </a:extLst>
                </p14:cNvPr>
                <p14:cNvContentPartPr/>
                <p14:nvPr/>
              </p14:nvContentPartPr>
              <p14:xfrm>
                <a:off x="2767657" y="4572701"/>
                <a:ext cx="108000" cy="775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532B189-FAC8-1D8C-CBAA-E957ACF830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1537" y="4566581"/>
                  <a:ext cx="120240" cy="78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145C9BA-26AB-DC38-D81A-6449AF81726A}"/>
                  </a:ext>
                </a:extLst>
              </p14:cNvPr>
              <p14:cNvContentPartPr/>
              <p14:nvPr/>
            </p14:nvContentPartPr>
            <p14:xfrm>
              <a:off x="5268577" y="3974021"/>
              <a:ext cx="1364760" cy="2009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145C9BA-26AB-DC38-D81A-6449AF8172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62457" y="3967901"/>
                <a:ext cx="1377000" cy="20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CD259D6-525A-9C86-482A-30D2735F81E7}"/>
                  </a:ext>
                </a:extLst>
              </p14:cNvPr>
              <p14:cNvContentPartPr/>
              <p14:nvPr/>
            </p14:nvContentPartPr>
            <p14:xfrm>
              <a:off x="2457337" y="2127941"/>
              <a:ext cx="1002600" cy="628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CD259D6-525A-9C86-482A-30D2735F81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51217" y="2121821"/>
                <a:ext cx="1014840" cy="64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40F47459-58E8-C210-43BD-546BF33F31C1}"/>
              </a:ext>
            </a:extLst>
          </p:cNvPr>
          <p:cNvGrpSpPr/>
          <p:nvPr/>
        </p:nvGrpSpPr>
        <p:grpSpPr>
          <a:xfrm>
            <a:off x="2830297" y="5308181"/>
            <a:ext cx="480600" cy="457920"/>
            <a:chOff x="2830297" y="5308181"/>
            <a:chExt cx="48060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569465-9A02-79F9-2C9C-C8A03995C919}"/>
                    </a:ext>
                  </a:extLst>
                </p14:cNvPr>
                <p14:cNvContentPartPr/>
                <p14:nvPr/>
              </p14:nvContentPartPr>
              <p14:xfrm>
                <a:off x="2830297" y="5308181"/>
                <a:ext cx="67680" cy="11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569465-9A02-79F9-2C9C-C8A03995C9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4177" y="5302061"/>
                  <a:ext cx="79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1A980D-0793-0118-24EC-7D4164BA3718}"/>
                    </a:ext>
                  </a:extLst>
                </p14:cNvPr>
                <p14:cNvContentPartPr/>
                <p14:nvPr/>
              </p14:nvContentPartPr>
              <p14:xfrm>
                <a:off x="3180217" y="5327981"/>
                <a:ext cx="96480" cy="117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1A980D-0793-0118-24EC-7D4164BA37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74097" y="5321861"/>
                  <a:ext cx="108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55379D9-9CCD-586E-F7C6-AF32C825CC9C}"/>
                    </a:ext>
                  </a:extLst>
                </p14:cNvPr>
                <p14:cNvContentPartPr/>
                <p14:nvPr/>
              </p14:nvContentPartPr>
              <p14:xfrm>
                <a:off x="2908777" y="5377301"/>
                <a:ext cx="330120" cy="23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55379D9-9CCD-586E-F7C6-AF32C825CC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02657" y="5371181"/>
                  <a:ext cx="342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66426F9-B3D3-5205-89C6-EDDF56F6DA68}"/>
                    </a:ext>
                  </a:extLst>
                </p14:cNvPr>
                <p14:cNvContentPartPr/>
                <p14:nvPr/>
              </p14:nvContentPartPr>
              <p14:xfrm>
                <a:off x="2840017" y="5420141"/>
                <a:ext cx="470880" cy="345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66426F9-B3D3-5205-89C6-EDDF56F6DA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33897" y="5414021"/>
                  <a:ext cx="4831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F17EF3-89F7-2757-C134-C358D52A24E0}"/>
                    </a:ext>
                  </a:extLst>
                </p14:cNvPr>
                <p14:cNvContentPartPr/>
                <p14:nvPr/>
              </p14:nvContentPartPr>
              <p14:xfrm>
                <a:off x="2863417" y="5400341"/>
                <a:ext cx="421200" cy="330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F17EF3-89F7-2757-C134-C358D52A24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57297" y="5394221"/>
                  <a:ext cx="43344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6EDD299-7523-7FBE-BF27-46FBA7AAAE8A}"/>
              </a:ext>
            </a:extLst>
          </p:cNvPr>
          <p:cNvGrpSpPr/>
          <p:nvPr/>
        </p:nvGrpSpPr>
        <p:grpSpPr>
          <a:xfrm>
            <a:off x="5285497" y="3962141"/>
            <a:ext cx="1343160" cy="2068560"/>
            <a:chOff x="5285497" y="3962141"/>
            <a:chExt cx="1343160" cy="206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E8764F2-91A9-90BE-A0DE-CBF7BAC44E62}"/>
                    </a:ext>
                  </a:extLst>
                </p14:cNvPr>
                <p14:cNvContentPartPr/>
                <p14:nvPr/>
              </p14:nvContentPartPr>
              <p14:xfrm>
                <a:off x="5331217" y="3978701"/>
                <a:ext cx="1290960" cy="2004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E8764F2-91A9-90BE-A0DE-CBF7BAC44E6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5097" y="3972581"/>
                  <a:ext cx="1303200" cy="20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17756CE-D10E-6905-157A-936B8BADFB16}"/>
                    </a:ext>
                  </a:extLst>
                </p14:cNvPr>
                <p14:cNvContentPartPr/>
                <p14:nvPr/>
              </p14:nvContentPartPr>
              <p14:xfrm>
                <a:off x="5331217" y="3962141"/>
                <a:ext cx="1244880" cy="2068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17756CE-D10E-6905-157A-936B8BADFB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25097" y="3956021"/>
                  <a:ext cx="1257120" cy="20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D4A6E55-2E17-D484-1820-2E96B529544D}"/>
                    </a:ext>
                  </a:extLst>
                </p14:cNvPr>
                <p14:cNvContentPartPr/>
                <p14:nvPr/>
              </p14:nvContentPartPr>
              <p14:xfrm>
                <a:off x="5285497" y="4027661"/>
                <a:ext cx="1195920" cy="2003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D4A6E55-2E17-D484-1820-2E96B52954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79377" y="4021541"/>
                  <a:ext cx="1208160" cy="20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EFEA137-13C4-2517-9E00-E69228E16E81}"/>
                    </a:ext>
                  </a:extLst>
                </p14:cNvPr>
                <p14:cNvContentPartPr/>
                <p14:nvPr/>
              </p14:nvContentPartPr>
              <p14:xfrm>
                <a:off x="5302057" y="3986261"/>
                <a:ext cx="1247760" cy="2011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EFEA137-13C4-2517-9E00-E69228E16E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95937" y="3980141"/>
                  <a:ext cx="1260000" cy="20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DD83DD2-4AA7-D790-AF5E-B69FF5855F72}"/>
                    </a:ext>
                  </a:extLst>
                </p14:cNvPr>
                <p14:cNvContentPartPr/>
                <p14:nvPr/>
              </p14:nvContentPartPr>
              <p14:xfrm>
                <a:off x="5300257" y="4022981"/>
                <a:ext cx="92160" cy="1931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DD83DD2-4AA7-D790-AF5E-B69FF5855F7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94137" y="4016861"/>
                  <a:ext cx="104400" cy="19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607FF8-EF85-54EE-8791-B615E42C1BB4}"/>
                    </a:ext>
                  </a:extLst>
                </p14:cNvPr>
                <p14:cNvContentPartPr/>
                <p14:nvPr/>
              </p14:nvContentPartPr>
              <p14:xfrm>
                <a:off x="5320057" y="5947901"/>
                <a:ext cx="21600" cy="644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607FF8-EF85-54EE-8791-B615E42C1BB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13937" y="5941781"/>
                  <a:ext cx="33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D3F5697-A591-D68A-E46A-9F0BD189EF5A}"/>
                    </a:ext>
                  </a:extLst>
                </p14:cNvPr>
                <p14:cNvContentPartPr/>
                <p14:nvPr/>
              </p14:nvContentPartPr>
              <p14:xfrm>
                <a:off x="5347417" y="5896061"/>
                <a:ext cx="1274040" cy="24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D3F5697-A591-D68A-E46A-9F0BD189EF5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41297" y="5889941"/>
                  <a:ext cx="1286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82FA200-0D81-E8ED-0B5B-0F3AAE5DC8B9}"/>
                    </a:ext>
                  </a:extLst>
                </p14:cNvPr>
                <p14:cNvContentPartPr/>
                <p14:nvPr/>
              </p14:nvContentPartPr>
              <p14:xfrm>
                <a:off x="6542257" y="4015421"/>
                <a:ext cx="58680" cy="1888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82FA200-0D81-E8ED-0B5B-0F3AAE5DC8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36137" y="4009301"/>
                  <a:ext cx="70920" cy="19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9026EB1-E8DB-6AC8-31BF-BC638C74185B}"/>
                    </a:ext>
                  </a:extLst>
                </p14:cNvPr>
                <p14:cNvContentPartPr/>
                <p14:nvPr/>
              </p14:nvContentPartPr>
              <p14:xfrm>
                <a:off x="5396737" y="4041701"/>
                <a:ext cx="1231920" cy="38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9026EB1-E8DB-6AC8-31BF-BC638C7418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90617" y="4035581"/>
                  <a:ext cx="1244160" cy="5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1D84ECD-F794-68E8-D372-C6AD1932CEC1}"/>
                  </a:ext>
                </a:extLst>
              </p14:cNvPr>
              <p14:cNvContentPartPr/>
              <p14:nvPr/>
            </p14:nvContentPartPr>
            <p14:xfrm>
              <a:off x="857857" y="1774781"/>
              <a:ext cx="10648440" cy="369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1D84ECD-F794-68E8-D372-C6AD1932CEC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1737" y="1768661"/>
                <a:ext cx="1066068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11E4A3D-E920-4388-53BE-A810F4F50847}"/>
                  </a:ext>
                </a:extLst>
              </p14:cNvPr>
              <p14:cNvContentPartPr/>
              <p14:nvPr/>
            </p14:nvContentPartPr>
            <p14:xfrm>
              <a:off x="-532103" y="2820581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11E4A3D-E920-4388-53BE-A810F4F5084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-538223" y="281446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9495F28-16BB-6506-2F87-F2C3BB730993}"/>
                  </a:ext>
                </a:extLst>
              </p14:cNvPr>
              <p14:cNvContentPartPr/>
              <p14:nvPr/>
            </p14:nvContentPartPr>
            <p14:xfrm>
              <a:off x="23377" y="6114221"/>
              <a:ext cx="12177360" cy="1137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9495F28-16BB-6506-2F87-F2C3BB73099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257" y="6108101"/>
                <a:ext cx="12189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93AD3FB-EC2E-0026-8F11-5991861048B9}"/>
                  </a:ext>
                </a:extLst>
              </p14:cNvPr>
              <p14:cNvContentPartPr/>
              <p14:nvPr/>
            </p14:nvContentPartPr>
            <p14:xfrm>
              <a:off x="337" y="6144101"/>
              <a:ext cx="12261960" cy="7498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93AD3FB-EC2E-0026-8F11-5991861048B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-5783" y="6137981"/>
                <a:ext cx="12274200" cy="76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21C9C4-5B0C-634A-AB62-F7FA6ADC455D}"/>
              </a:ext>
            </a:extLst>
          </p:cNvPr>
          <p:cNvGrpSpPr/>
          <p:nvPr/>
        </p:nvGrpSpPr>
        <p:grpSpPr>
          <a:xfrm>
            <a:off x="3529057" y="3451750"/>
            <a:ext cx="8499600" cy="2668680"/>
            <a:chOff x="3529057" y="3451750"/>
            <a:chExt cx="8499600" cy="266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2FA6021-0381-AA28-6701-4DF18DB7E3DC}"/>
                    </a:ext>
                  </a:extLst>
                </p14:cNvPr>
                <p14:cNvContentPartPr/>
                <p14:nvPr/>
              </p14:nvContentPartPr>
              <p14:xfrm>
                <a:off x="3529057" y="5596270"/>
                <a:ext cx="157320" cy="17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2FA6021-0381-AA28-6701-4DF18DB7E3D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22937" y="5590150"/>
                  <a:ext cx="169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D01A971-5144-43C9-95B5-DD3E119A501A}"/>
                    </a:ext>
                  </a:extLst>
                </p14:cNvPr>
                <p14:cNvContentPartPr/>
                <p14:nvPr/>
              </p14:nvContentPartPr>
              <p14:xfrm>
                <a:off x="3789337" y="5606350"/>
                <a:ext cx="173520" cy="23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D01A971-5144-43C9-95B5-DD3E119A501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83217" y="5600230"/>
                  <a:ext cx="185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64F1C9-E87A-C392-1324-B815571D3B59}"/>
                    </a:ext>
                  </a:extLst>
                </p14:cNvPr>
                <p14:cNvContentPartPr/>
                <p14:nvPr/>
              </p14:nvContentPartPr>
              <p14:xfrm>
                <a:off x="4114057" y="5614270"/>
                <a:ext cx="182880" cy="12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64F1C9-E87A-C392-1324-B815571D3B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07937" y="5608150"/>
                  <a:ext cx="195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71F18C0-9C0B-9315-C27D-E837C5B71429}"/>
                    </a:ext>
                  </a:extLst>
                </p14:cNvPr>
                <p14:cNvContentPartPr/>
                <p14:nvPr/>
              </p14:nvContentPartPr>
              <p14:xfrm>
                <a:off x="4461817" y="5633350"/>
                <a:ext cx="172080" cy="122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71F18C0-9C0B-9315-C27D-E837C5B7142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55697" y="5627230"/>
                  <a:ext cx="184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9F8388B-ABA6-6D1F-C191-C0AE921975D9}"/>
                    </a:ext>
                  </a:extLst>
                </p14:cNvPr>
                <p14:cNvContentPartPr/>
                <p14:nvPr/>
              </p14:nvContentPartPr>
              <p14:xfrm>
                <a:off x="4769977" y="5626150"/>
                <a:ext cx="170640" cy="3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9F8388B-ABA6-6D1F-C191-C0AE921975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63857" y="5620030"/>
                  <a:ext cx="1828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5DB9337-C6AA-AB7B-76C1-791AB7F2D88A}"/>
                    </a:ext>
                  </a:extLst>
                </p14:cNvPr>
                <p14:cNvContentPartPr/>
                <p14:nvPr/>
              </p14:nvContentPartPr>
              <p14:xfrm>
                <a:off x="4876897" y="5569630"/>
                <a:ext cx="130680" cy="133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5DB9337-C6AA-AB7B-76C1-791AB7F2D8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70777" y="5563510"/>
                  <a:ext cx="142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70DF16A-4472-935A-33B1-988E7A98FFF4}"/>
                    </a:ext>
                  </a:extLst>
                </p14:cNvPr>
                <p14:cNvContentPartPr/>
                <p14:nvPr/>
              </p14:nvContentPartPr>
              <p14:xfrm>
                <a:off x="4931257" y="5356870"/>
                <a:ext cx="17640" cy="131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70DF16A-4472-935A-33B1-988E7A98FF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925137" y="5350750"/>
                  <a:ext cx="29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ABFFB47-ABB5-B66F-9E5A-991FFECDB34C}"/>
                    </a:ext>
                  </a:extLst>
                </p14:cNvPr>
                <p14:cNvContentPartPr/>
                <p14:nvPr/>
              </p14:nvContentPartPr>
              <p14:xfrm>
                <a:off x="4886257" y="5043670"/>
                <a:ext cx="23760" cy="134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ABFFB47-ABB5-B66F-9E5A-991FFECDB3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880137" y="5037550"/>
                  <a:ext cx="36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8B05C67-9187-EFE1-4B55-648166FA2BA9}"/>
                    </a:ext>
                  </a:extLst>
                </p14:cNvPr>
                <p14:cNvContentPartPr/>
                <p14:nvPr/>
              </p14:nvContentPartPr>
              <p14:xfrm>
                <a:off x="4893817" y="4808230"/>
                <a:ext cx="29160" cy="120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8B05C67-9187-EFE1-4B55-648166FA2B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87697" y="4802110"/>
                  <a:ext cx="41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5274A7-A487-CF29-CFBC-863693DF077B}"/>
                    </a:ext>
                  </a:extLst>
                </p14:cNvPr>
                <p14:cNvContentPartPr/>
                <p14:nvPr/>
              </p14:nvContentPartPr>
              <p14:xfrm>
                <a:off x="4898497" y="4464070"/>
                <a:ext cx="45360" cy="175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5274A7-A487-CF29-CFBC-863693DF07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92377" y="4457950"/>
                  <a:ext cx="57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24A8F1F-ECAA-1E4C-7D2C-F4705B1E7022}"/>
                    </a:ext>
                  </a:extLst>
                </p14:cNvPr>
                <p14:cNvContentPartPr/>
                <p14:nvPr/>
              </p14:nvContentPartPr>
              <p14:xfrm>
                <a:off x="4948177" y="4088230"/>
                <a:ext cx="25920" cy="185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24A8F1F-ECAA-1E4C-7D2C-F4705B1E702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42057" y="4082110"/>
                  <a:ext cx="38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26294EA-9FD0-CFCE-40F0-9C570C5CB6AC}"/>
                    </a:ext>
                  </a:extLst>
                </p14:cNvPr>
                <p14:cNvContentPartPr/>
                <p14:nvPr/>
              </p14:nvContentPartPr>
              <p14:xfrm>
                <a:off x="4962217" y="3848830"/>
                <a:ext cx="14760" cy="149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26294EA-9FD0-CFCE-40F0-9C570C5CB6A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56097" y="3842710"/>
                  <a:ext cx="27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A3CF9F4-1347-65D6-3B94-883081225188}"/>
                    </a:ext>
                  </a:extLst>
                </p14:cNvPr>
                <p14:cNvContentPartPr/>
                <p14:nvPr/>
              </p14:nvContentPartPr>
              <p14:xfrm>
                <a:off x="4950697" y="3759910"/>
                <a:ext cx="19440" cy="47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A3CF9F4-1347-65D6-3B94-8830812251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44577" y="3753790"/>
                  <a:ext cx="31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2846E1-7824-CECD-94C7-280CE6A80E9B}"/>
                    </a:ext>
                  </a:extLst>
                </p14:cNvPr>
                <p14:cNvContentPartPr/>
                <p14:nvPr/>
              </p14:nvContentPartPr>
              <p14:xfrm>
                <a:off x="4983817" y="3499630"/>
                <a:ext cx="29160" cy="135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2846E1-7824-CECD-94C7-280CE6A80E9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77697" y="3493510"/>
                  <a:ext cx="41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179C014-D480-8AAB-0F8B-597E3AC0FFAC}"/>
                    </a:ext>
                  </a:extLst>
                </p14:cNvPr>
                <p14:cNvContentPartPr/>
                <p14:nvPr/>
              </p14:nvContentPartPr>
              <p14:xfrm>
                <a:off x="4924057" y="3451750"/>
                <a:ext cx="149400" cy="110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179C014-D480-8AAB-0F8B-597E3AC0FFA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17937" y="3445630"/>
                  <a:ext cx="161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7F4BD9D-7230-7C96-1CB3-46AE9EA2C354}"/>
                    </a:ext>
                  </a:extLst>
                </p14:cNvPr>
                <p14:cNvContentPartPr/>
                <p14:nvPr/>
              </p14:nvContentPartPr>
              <p14:xfrm>
                <a:off x="5167417" y="3520510"/>
                <a:ext cx="192960" cy="23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7F4BD9D-7230-7C96-1CB3-46AE9EA2C3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61297" y="3514390"/>
                  <a:ext cx="205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3D70A54-A4C4-2135-1664-08C86E9E457B}"/>
                    </a:ext>
                  </a:extLst>
                </p14:cNvPr>
                <p14:cNvContentPartPr/>
                <p14:nvPr/>
              </p14:nvContentPartPr>
              <p14:xfrm>
                <a:off x="5555497" y="3520510"/>
                <a:ext cx="170640" cy="24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3D70A54-A4C4-2135-1664-08C86E9E457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49377" y="3514390"/>
                  <a:ext cx="1828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BE13489-9C27-0951-8B0E-0D2FCDE92021}"/>
                    </a:ext>
                  </a:extLst>
                </p14:cNvPr>
                <p14:cNvContentPartPr/>
                <p14:nvPr/>
              </p14:nvContentPartPr>
              <p14:xfrm>
                <a:off x="5847457" y="3508270"/>
                <a:ext cx="223920" cy="19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BE13489-9C27-0951-8B0E-0D2FCDE9202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41337" y="3502150"/>
                  <a:ext cx="2361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C938C68-6CDC-ADAB-75C9-88F00D833A35}"/>
                    </a:ext>
                  </a:extLst>
                </p14:cNvPr>
                <p14:cNvContentPartPr/>
                <p14:nvPr/>
              </p14:nvContentPartPr>
              <p14:xfrm>
                <a:off x="6253897" y="3525190"/>
                <a:ext cx="110160" cy="6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C938C68-6CDC-ADAB-75C9-88F00D833A3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247777" y="3519070"/>
                  <a:ext cx="1224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DEA4514-F299-EEEE-2D2D-B38F0330DA10}"/>
                    </a:ext>
                  </a:extLst>
                </p14:cNvPr>
                <p14:cNvContentPartPr/>
                <p14:nvPr/>
              </p14:nvContentPartPr>
              <p14:xfrm>
                <a:off x="6502297" y="3521590"/>
                <a:ext cx="188280" cy="11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DEA4514-F299-EEEE-2D2D-B38F0330DA1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96177" y="3515470"/>
                  <a:ext cx="2005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0E382C3-185A-50E4-4969-07849FD0FA0C}"/>
                    </a:ext>
                  </a:extLst>
                </p14:cNvPr>
                <p14:cNvContentPartPr/>
                <p14:nvPr/>
              </p14:nvContentPartPr>
              <p14:xfrm>
                <a:off x="6744217" y="3538150"/>
                <a:ext cx="216360" cy="7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E382C3-185A-50E4-4969-07849FD0FA0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38097" y="3532030"/>
                  <a:ext cx="228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043EFCA-B908-1758-8C34-2D210B874D82}"/>
                    </a:ext>
                  </a:extLst>
                </p14:cNvPr>
                <p14:cNvContentPartPr/>
                <p14:nvPr/>
              </p14:nvContentPartPr>
              <p14:xfrm>
                <a:off x="6984697" y="3555790"/>
                <a:ext cx="80640" cy="169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043EFCA-B908-1758-8C34-2D210B874D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78577" y="3549670"/>
                  <a:ext cx="928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BF651CC-66C1-ECCB-1AF0-4D3BF8EC07DE}"/>
                    </a:ext>
                  </a:extLst>
                </p14:cNvPr>
                <p14:cNvContentPartPr/>
                <p14:nvPr/>
              </p14:nvContentPartPr>
              <p14:xfrm>
                <a:off x="7159297" y="3466510"/>
                <a:ext cx="139680" cy="1425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BF651CC-66C1-ECCB-1AF0-4D3BF8EC07D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53177" y="3460390"/>
                  <a:ext cx="1519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076332-3700-2801-8734-E6B5B437153D}"/>
                    </a:ext>
                  </a:extLst>
                </p14:cNvPr>
                <p14:cNvContentPartPr/>
                <p14:nvPr/>
              </p14:nvContentPartPr>
              <p14:xfrm>
                <a:off x="7206097" y="3741190"/>
                <a:ext cx="18360" cy="139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076332-3700-2801-8734-E6B5B437153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99977" y="3735070"/>
                  <a:ext cx="30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2D7EB5F-C1BD-DB09-80A4-EF4D84EA099C}"/>
                    </a:ext>
                  </a:extLst>
                </p14:cNvPr>
                <p14:cNvContentPartPr/>
                <p14:nvPr/>
              </p14:nvContentPartPr>
              <p14:xfrm>
                <a:off x="7138777" y="4064110"/>
                <a:ext cx="49680" cy="1710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2D7EB5F-C1BD-DB09-80A4-EF4D84EA099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32657" y="4057990"/>
                  <a:ext cx="61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511183C-D7BA-8E01-1355-CB1FB324642A}"/>
                    </a:ext>
                  </a:extLst>
                </p14:cNvPr>
                <p14:cNvContentPartPr/>
                <p14:nvPr/>
              </p14:nvContentPartPr>
              <p14:xfrm>
                <a:off x="7193137" y="4378390"/>
                <a:ext cx="18360" cy="95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511183C-D7BA-8E01-1355-CB1FB32464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87017" y="4372270"/>
                  <a:ext cx="30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C4DA6EF-39A3-34F6-A397-C383524EEE74}"/>
                    </a:ext>
                  </a:extLst>
                </p14:cNvPr>
                <p14:cNvContentPartPr/>
                <p14:nvPr/>
              </p14:nvContentPartPr>
              <p14:xfrm>
                <a:off x="7229857" y="4640110"/>
                <a:ext cx="19080" cy="112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C4DA6EF-39A3-34F6-A397-C383524EEE7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223737" y="4633990"/>
                  <a:ext cx="31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3A68890-F2AB-8F71-E595-8400F0B74ADA}"/>
                    </a:ext>
                  </a:extLst>
                </p14:cNvPr>
                <p14:cNvContentPartPr/>
                <p14:nvPr/>
              </p14:nvContentPartPr>
              <p14:xfrm>
                <a:off x="7237417" y="5029270"/>
                <a:ext cx="33840" cy="199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3A68890-F2AB-8F71-E595-8400F0B74AD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31297" y="5023150"/>
                  <a:ext cx="460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E01154A-CA6D-75B2-A9E1-B24B0468E04D}"/>
                    </a:ext>
                  </a:extLst>
                </p14:cNvPr>
                <p14:cNvContentPartPr/>
                <p14:nvPr/>
              </p14:nvContentPartPr>
              <p14:xfrm>
                <a:off x="7225177" y="5398270"/>
                <a:ext cx="15480" cy="169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E01154A-CA6D-75B2-A9E1-B24B0468E04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19057" y="5392150"/>
                  <a:ext cx="27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B3A0649-EF52-C715-6199-621237853DCB}"/>
                    </a:ext>
                  </a:extLst>
                </p14:cNvPr>
                <p14:cNvContentPartPr/>
                <p14:nvPr/>
              </p14:nvContentPartPr>
              <p14:xfrm>
                <a:off x="7254697" y="5708950"/>
                <a:ext cx="25560" cy="72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B3A0649-EF52-C715-6199-621237853DC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248577" y="5702830"/>
                  <a:ext cx="37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F85D77B-CE04-BD0C-E1A5-A2AD9CE65CF4}"/>
                    </a:ext>
                  </a:extLst>
                </p14:cNvPr>
                <p14:cNvContentPartPr/>
                <p14:nvPr/>
              </p14:nvContentPartPr>
              <p14:xfrm>
                <a:off x="7160737" y="5739910"/>
                <a:ext cx="210600" cy="116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F85D77B-CE04-BD0C-E1A5-A2AD9CE65CF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54617" y="5733790"/>
                  <a:ext cx="222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E234AC0-76FA-FDC9-AD4B-1DE3D982ADE2}"/>
                    </a:ext>
                  </a:extLst>
                </p14:cNvPr>
                <p14:cNvContentPartPr/>
                <p14:nvPr/>
              </p14:nvContentPartPr>
              <p14:xfrm>
                <a:off x="7462417" y="5852950"/>
                <a:ext cx="224280" cy="115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E234AC0-76FA-FDC9-AD4B-1DE3D982ADE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56297" y="5846830"/>
                  <a:ext cx="236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AF85BE2-E3FE-341A-D343-8F16FCB5D413}"/>
                    </a:ext>
                  </a:extLst>
                </p14:cNvPr>
                <p14:cNvContentPartPr/>
                <p14:nvPr/>
              </p14:nvContentPartPr>
              <p14:xfrm>
                <a:off x="7854097" y="5859070"/>
                <a:ext cx="258480" cy="280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AF85BE2-E3FE-341A-D343-8F16FCB5D41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47977" y="5852950"/>
                  <a:ext cx="270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E0BDDD3-F221-B900-AF39-AD3793CBCFB7}"/>
                    </a:ext>
                  </a:extLst>
                </p14:cNvPr>
                <p14:cNvContentPartPr/>
                <p14:nvPr/>
              </p14:nvContentPartPr>
              <p14:xfrm>
                <a:off x="8354137" y="5895070"/>
                <a:ext cx="245160" cy="23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E0BDDD3-F221-B900-AF39-AD3793CBCFB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48017" y="5888950"/>
                  <a:ext cx="257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27AC4D-2B63-F287-D338-BF49C1C4F4A8}"/>
                    </a:ext>
                  </a:extLst>
                </p14:cNvPr>
                <p14:cNvContentPartPr/>
                <p14:nvPr/>
              </p14:nvContentPartPr>
              <p14:xfrm>
                <a:off x="8761297" y="5915950"/>
                <a:ext cx="332280" cy="28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27AC4D-2B63-F287-D338-BF49C1C4F4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55177" y="5909830"/>
                  <a:ext cx="344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B120D57-8857-0032-F397-782AB590CF24}"/>
                    </a:ext>
                  </a:extLst>
                </p14:cNvPr>
                <p14:cNvContentPartPr/>
                <p14:nvPr/>
              </p14:nvContentPartPr>
              <p14:xfrm>
                <a:off x="9162337" y="5931790"/>
                <a:ext cx="290880" cy="8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B120D57-8857-0032-F397-782AB590CF2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56217" y="5925670"/>
                  <a:ext cx="3031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7DD30D4-5C85-26EE-1863-2C07D38DFFFC}"/>
                    </a:ext>
                  </a:extLst>
                </p14:cNvPr>
                <p14:cNvContentPartPr/>
                <p14:nvPr/>
              </p14:nvContentPartPr>
              <p14:xfrm>
                <a:off x="9605497" y="5937190"/>
                <a:ext cx="260640" cy="129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7DD30D4-5C85-26EE-1863-2C07D38DFFF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99377" y="5931070"/>
                  <a:ext cx="272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E1A0092-E6C6-CFEF-9BC6-1DB396F2EA4A}"/>
                    </a:ext>
                  </a:extLst>
                </p14:cNvPr>
                <p14:cNvContentPartPr/>
                <p14:nvPr/>
              </p14:nvContentPartPr>
              <p14:xfrm>
                <a:off x="9938857" y="5958070"/>
                <a:ext cx="254160" cy="97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E1A0092-E6C6-CFEF-9BC6-1DB396F2EA4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32737" y="5951950"/>
                  <a:ext cx="266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F8D10DB-18B0-DD40-681E-878D7F276B1F}"/>
                    </a:ext>
                  </a:extLst>
                </p14:cNvPr>
                <p14:cNvContentPartPr/>
                <p14:nvPr/>
              </p14:nvContentPartPr>
              <p14:xfrm>
                <a:off x="10356097" y="5959510"/>
                <a:ext cx="252000" cy="10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F8D10DB-18B0-DD40-681E-878D7F276B1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49977" y="5953390"/>
                  <a:ext cx="2642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BF9BB04-3F97-2D48-51B9-BCF12B276633}"/>
                    </a:ext>
                  </a:extLst>
                </p14:cNvPr>
                <p14:cNvContentPartPr/>
                <p14:nvPr/>
              </p14:nvContentPartPr>
              <p14:xfrm>
                <a:off x="10745617" y="5966710"/>
                <a:ext cx="259200" cy="169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BF9BB04-3F97-2D48-51B9-BCF12B27663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39497" y="5960590"/>
                  <a:ext cx="2714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EA5377D-3FE2-FBE4-D1DD-BBC5214655C4}"/>
                    </a:ext>
                  </a:extLst>
                </p14:cNvPr>
                <p14:cNvContentPartPr/>
                <p14:nvPr/>
              </p14:nvContentPartPr>
              <p14:xfrm>
                <a:off x="11103097" y="5973190"/>
                <a:ext cx="339480" cy="54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EA5377D-3FE2-FBE4-D1DD-BBC5214655C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96977" y="5967070"/>
                  <a:ext cx="3517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F2D65C8-A8B9-DA07-C6C0-DB876A5B3E74}"/>
                    </a:ext>
                  </a:extLst>
                </p14:cNvPr>
                <p14:cNvContentPartPr/>
                <p14:nvPr/>
              </p14:nvContentPartPr>
              <p14:xfrm>
                <a:off x="11541217" y="6038710"/>
                <a:ext cx="283680" cy="31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F2D65C8-A8B9-DA07-C6C0-DB876A5B3E7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535097" y="6032590"/>
                  <a:ext cx="2959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E4AD8AD-77EE-090C-58FC-B47AE5BDDC4F}"/>
                    </a:ext>
                  </a:extLst>
                </p14:cNvPr>
                <p14:cNvContentPartPr/>
                <p14:nvPr/>
              </p14:nvContentPartPr>
              <p14:xfrm>
                <a:off x="11831017" y="5940070"/>
                <a:ext cx="197640" cy="180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E4AD8AD-77EE-090C-58FC-B47AE5BDDC4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24897" y="5933950"/>
                  <a:ext cx="209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FB81B47-07F7-5947-F325-17D3BCDF7302}"/>
                    </a:ext>
                  </a:extLst>
                </p14:cNvPr>
                <p14:cNvContentPartPr/>
                <p14:nvPr/>
              </p14:nvContentPartPr>
              <p14:xfrm>
                <a:off x="7233097" y="5777710"/>
                <a:ext cx="15840" cy="5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FB81B47-07F7-5947-F325-17D3BCDF730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26977" y="5771590"/>
                  <a:ext cx="28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A1F164-EF96-EB1C-E029-CC88CC4BBA64}"/>
                    </a:ext>
                  </a:extLst>
                </p14:cNvPr>
                <p14:cNvContentPartPr/>
                <p14:nvPr/>
              </p14:nvContentPartPr>
              <p14:xfrm>
                <a:off x="7173697" y="5742790"/>
                <a:ext cx="181800" cy="223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A1F164-EF96-EB1C-E029-CC88CC4BBA6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67577" y="5736670"/>
                  <a:ext cx="194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5EAE7A-015B-40AD-90DA-9C3418145AC5}"/>
                    </a:ext>
                  </a:extLst>
                </p14:cNvPr>
                <p14:cNvContentPartPr/>
                <p14:nvPr/>
              </p14:nvContentPartPr>
              <p14:xfrm>
                <a:off x="7138057" y="3487030"/>
                <a:ext cx="142560" cy="172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5EAE7A-015B-40AD-90DA-9C3418145AC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31937" y="3480910"/>
                  <a:ext cx="154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8D0562A-817F-C10C-400A-4E81ED7C45A2}"/>
                    </a:ext>
                  </a:extLst>
                </p14:cNvPr>
                <p14:cNvContentPartPr/>
                <p14:nvPr/>
              </p14:nvContentPartPr>
              <p14:xfrm>
                <a:off x="4888417" y="3483070"/>
                <a:ext cx="257040" cy="175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8D0562A-817F-C10C-400A-4E81ED7C45A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82297" y="3476950"/>
                  <a:ext cx="269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9B27B2E-8CA8-71F4-1593-5F384A43F22F}"/>
                    </a:ext>
                  </a:extLst>
                </p14:cNvPr>
                <p14:cNvContentPartPr/>
                <p14:nvPr/>
              </p14:nvContentPartPr>
              <p14:xfrm>
                <a:off x="4883017" y="5534710"/>
                <a:ext cx="142920" cy="192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9B27B2E-8CA8-71F4-1593-5F384A43F22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76897" y="5528590"/>
                  <a:ext cx="15516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39B411A-8879-569B-C346-B8677A6E7417}"/>
              </a:ext>
            </a:extLst>
          </p:cNvPr>
          <p:cNvGrpSpPr/>
          <p:nvPr/>
        </p:nvGrpSpPr>
        <p:grpSpPr>
          <a:xfrm>
            <a:off x="824737" y="5416990"/>
            <a:ext cx="687960" cy="684720"/>
            <a:chOff x="824737" y="5416990"/>
            <a:chExt cx="687960" cy="68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7AD0F20-2131-B8AF-1264-16F40D26063B}"/>
                    </a:ext>
                  </a:extLst>
                </p14:cNvPr>
                <p14:cNvContentPartPr/>
                <p14:nvPr/>
              </p14:nvContentPartPr>
              <p14:xfrm>
                <a:off x="1279057" y="5462350"/>
                <a:ext cx="173160" cy="186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7AD0F20-2131-B8AF-1264-16F40D26063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72937" y="5456230"/>
                  <a:ext cx="185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D6AF43A-F709-23BD-8577-7001A73D7C0A}"/>
                    </a:ext>
                  </a:extLst>
                </p14:cNvPr>
                <p14:cNvContentPartPr/>
                <p14:nvPr/>
              </p14:nvContentPartPr>
              <p14:xfrm>
                <a:off x="1375537" y="5668990"/>
                <a:ext cx="8640" cy="218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D6AF43A-F709-23BD-8577-7001A73D7C0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69417" y="5662870"/>
                  <a:ext cx="20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0EB1521-2292-6A8A-2ADC-76412A2EC85F}"/>
                    </a:ext>
                  </a:extLst>
                </p14:cNvPr>
                <p14:cNvContentPartPr/>
                <p14:nvPr/>
              </p14:nvContentPartPr>
              <p14:xfrm>
                <a:off x="1270417" y="5859790"/>
                <a:ext cx="141480" cy="2134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0EB1521-2292-6A8A-2ADC-76412A2EC85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64297" y="5853670"/>
                  <a:ext cx="153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9FD265D-CDE3-9812-BC7B-BED7F0341596}"/>
                    </a:ext>
                  </a:extLst>
                </p14:cNvPr>
                <p14:cNvContentPartPr/>
                <p14:nvPr/>
              </p14:nvContentPartPr>
              <p14:xfrm>
                <a:off x="1391017" y="5872030"/>
                <a:ext cx="113760" cy="170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9FD265D-CDE3-9812-BC7B-BED7F03415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84897" y="5865910"/>
                  <a:ext cx="126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43028F6-146C-5B91-2DD7-4969EEE638A0}"/>
                    </a:ext>
                  </a:extLst>
                </p14:cNvPr>
                <p14:cNvContentPartPr/>
                <p14:nvPr/>
              </p14:nvContentPartPr>
              <p14:xfrm>
                <a:off x="1279417" y="5729830"/>
                <a:ext cx="95040" cy="145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43028F6-146C-5B91-2DD7-4969EEE638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273297" y="5723710"/>
                  <a:ext cx="107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F95B007-9F77-14F1-F1EB-9A84EAA699D1}"/>
                    </a:ext>
                  </a:extLst>
                </p14:cNvPr>
                <p14:cNvContentPartPr/>
                <p14:nvPr/>
              </p14:nvContentPartPr>
              <p14:xfrm>
                <a:off x="1421977" y="5727670"/>
                <a:ext cx="81360" cy="1832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F95B007-9F77-14F1-F1EB-9A84EAA699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15857" y="5721550"/>
                  <a:ext cx="93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2D109EC-3B71-8FE6-86E0-30E2558CD210}"/>
                    </a:ext>
                  </a:extLst>
                </p14:cNvPr>
                <p14:cNvContentPartPr/>
                <p14:nvPr/>
              </p14:nvContentPartPr>
              <p14:xfrm>
                <a:off x="1277977" y="5416990"/>
                <a:ext cx="234720" cy="1033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2D109EC-3B71-8FE6-86E0-30E2558CD21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71857" y="5410870"/>
                  <a:ext cx="2469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925DB24-481C-5571-5777-5F72015E4754}"/>
                    </a:ext>
                  </a:extLst>
                </p14:cNvPr>
                <p14:cNvContentPartPr/>
                <p14:nvPr/>
              </p14:nvContentPartPr>
              <p14:xfrm>
                <a:off x="824737" y="5897950"/>
                <a:ext cx="92520" cy="2037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925DB24-481C-5571-5777-5F72015E475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8617" y="5891830"/>
                  <a:ext cx="1047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20BD6BE-310C-F0B2-F77B-A029559D0FA1}"/>
                    </a:ext>
                  </a:extLst>
                </p14:cNvPr>
                <p14:cNvContentPartPr/>
                <p14:nvPr/>
              </p14:nvContentPartPr>
              <p14:xfrm>
                <a:off x="939937" y="5901910"/>
                <a:ext cx="66960" cy="132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20BD6BE-310C-F0B2-F77B-A029559D0FA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33817" y="5895790"/>
                  <a:ext cx="79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9DFDEBD-7C95-0232-92B7-0F85A03B6B36}"/>
                    </a:ext>
                  </a:extLst>
                </p14:cNvPr>
                <p14:cNvContentPartPr/>
                <p14:nvPr/>
              </p14:nvContentPartPr>
              <p14:xfrm>
                <a:off x="944257" y="5682670"/>
                <a:ext cx="18000" cy="2106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9DFDEBD-7C95-0232-92B7-0F85A03B6B3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38137" y="5676550"/>
                  <a:ext cx="30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3802EA5-8DD6-75E3-6467-C797BF0800B9}"/>
                    </a:ext>
                  </a:extLst>
                </p14:cNvPr>
                <p14:cNvContentPartPr/>
                <p14:nvPr/>
              </p14:nvContentPartPr>
              <p14:xfrm>
                <a:off x="860017" y="5769070"/>
                <a:ext cx="82800" cy="1026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3802EA5-8DD6-75E3-6467-C797BF0800B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3897" y="5762950"/>
                  <a:ext cx="95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46A7E4A-75F3-CBD1-D7D2-288A57149B8B}"/>
                    </a:ext>
                  </a:extLst>
                </p14:cNvPr>
                <p14:cNvContentPartPr/>
                <p14:nvPr/>
              </p14:nvContentPartPr>
              <p14:xfrm>
                <a:off x="969817" y="5755030"/>
                <a:ext cx="111600" cy="89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46A7E4A-75F3-CBD1-D7D2-288A57149B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3697" y="5748910"/>
                  <a:ext cx="123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E5E135A-843D-2F53-CD48-25B37F1A338A}"/>
                    </a:ext>
                  </a:extLst>
                </p14:cNvPr>
                <p14:cNvContentPartPr/>
                <p14:nvPr/>
              </p14:nvContentPartPr>
              <p14:xfrm>
                <a:off x="913657" y="5556670"/>
                <a:ext cx="130320" cy="1425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E5E135A-843D-2F53-CD48-25B37F1A338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7537" y="5550550"/>
                  <a:ext cx="142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D8F4228-E7D7-9207-276E-7737B5F38A8C}"/>
                    </a:ext>
                  </a:extLst>
                </p14:cNvPr>
                <p14:cNvContentPartPr/>
                <p14:nvPr/>
              </p14:nvContentPartPr>
              <p14:xfrm>
                <a:off x="923377" y="5551630"/>
                <a:ext cx="196560" cy="324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D8F4228-E7D7-9207-276E-7737B5F38A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17257" y="5545510"/>
                  <a:ext cx="208800" cy="4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9029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ABFDF-D17E-C61A-4CFD-F676777E7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46" y="1741592"/>
            <a:ext cx="8105508" cy="51164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261E42-E0F9-456B-BB0C-05B54A19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 Diagram</a:t>
            </a:r>
          </a:p>
        </p:txBody>
      </p:sp>
    </p:spTree>
    <p:extLst>
      <p:ext uri="{BB962C8B-B14F-4D97-AF65-F5344CB8AC3E}">
        <p14:creationId xmlns:p14="http://schemas.microsoft.com/office/powerpoint/2010/main" val="195307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C146F-0DF7-82D5-A7DB-AD49B3E1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and Actuators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516F-963D-F930-A60D-370BFC50A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2EF656-FB2B-59F9-0322-8BB98AA234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2x HC-SR04 Ultrasonic Sensor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597807-3607-13DD-8C4C-CC32F732D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Actuators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D02F8E-32E6-3524-3329-8C597F63E9D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2x 9V DC Motors</a:t>
            </a:r>
          </a:p>
        </p:txBody>
      </p:sp>
      <p:pic>
        <p:nvPicPr>
          <p:cNvPr id="8" name="Picture 7" descr="Image result for ultrasonic sensor">
            <a:extLst>
              <a:ext uri="{FF2B5EF4-FFF2-40B4-BE49-F238E27FC236}">
                <a16:creationId xmlns:a16="http://schemas.microsoft.com/office/drawing/2014/main" id="{9508E789-55E7-9B54-2138-099E7CE6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85" y="3319462"/>
            <a:ext cx="2934369" cy="2972477"/>
          </a:xfrm>
          <a:prstGeom prst="rect">
            <a:avLst/>
          </a:prstGeom>
        </p:spPr>
      </p:pic>
      <p:pic>
        <p:nvPicPr>
          <p:cNvPr id="10" name="Picture 9" descr="Image result for 9v dc motors yellow">
            <a:extLst>
              <a:ext uri="{FF2B5EF4-FFF2-40B4-BE49-F238E27FC236}">
                <a16:creationId xmlns:a16="http://schemas.microsoft.com/office/drawing/2014/main" id="{E39A8DE2-39C0-773F-FAC7-AADC09ED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54" y="3319462"/>
            <a:ext cx="3429781" cy="32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B15D-8D0E-8B2E-30AB-7D4A0A81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B1F8C-1499-D5BF-AC56-D69B17A9D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47252"/>
            <a:ext cx="6858000" cy="51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6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3A8E3-982A-D310-574B-A82B12F1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2B087-6A56-BF8A-2446-FB3EF055B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" y="1572340"/>
            <a:ext cx="7048501" cy="5285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32BD0F-B28A-E777-3B2A-CAF1D2430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91251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7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2103-162C-91A0-EE22-42F32745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A0F8D-D99A-E00F-064F-4402B82AD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2314" y="2756001"/>
            <a:ext cx="4687556" cy="35164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625FF-47E4-E482-66FC-8BE2B5BCF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1965" y="2846601"/>
            <a:ext cx="4687557" cy="35161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C4619B-A776-93C6-BB9D-60A9FC48FF17}"/>
                  </a:ext>
                </a:extLst>
              </p14:cNvPr>
              <p14:cNvContentPartPr/>
              <p14:nvPr/>
            </p14:nvContentPartPr>
            <p14:xfrm>
              <a:off x="3264097" y="4256350"/>
              <a:ext cx="1369800" cy="255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C4619B-A776-93C6-BB9D-60A9FC48FF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7977" y="4250230"/>
                <a:ext cx="1382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413EBF-28CE-BE14-72CD-4A38224F7D4E}"/>
                  </a:ext>
                </a:extLst>
              </p14:cNvPr>
              <p14:cNvContentPartPr/>
              <p14:nvPr/>
            </p14:nvContentPartPr>
            <p14:xfrm>
              <a:off x="7620457" y="5347870"/>
              <a:ext cx="1543680" cy="231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413EBF-28CE-BE14-72CD-4A38224F7D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14337" y="5341750"/>
                <a:ext cx="155592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80C6798-1D01-6F7A-B0A4-356F25BC8C40}"/>
              </a:ext>
            </a:extLst>
          </p:cNvPr>
          <p:cNvGrpSpPr/>
          <p:nvPr/>
        </p:nvGrpSpPr>
        <p:grpSpPr>
          <a:xfrm>
            <a:off x="4836577" y="4204150"/>
            <a:ext cx="1728000" cy="338040"/>
            <a:chOff x="4836577" y="4204150"/>
            <a:chExt cx="1728000" cy="33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8AF066-B906-405A-D95A-CB9DC5F7C4AD}"/>
                    </a:ext>
                  </a:extLst>
                </p14:cNvPr>
                <p14:cNvContentPartPr/>
                <p14:nvPr/>
              </p14:nvContentPartPr>
              <p14:xfrm>
                <a:off x="4836577" y="4256350"/>
                <a:ext cx="190800" cy="275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8AF066-B906-405A-D95A-CB9DC5F7C4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30457" y="4250230"/>
                  <a:ext cx="2030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1BD4B00-A546-53EE-B66A-FC1309F1243F}"/>
                    </a:ext>
                  </a:extLst>
                </p14:cNvPr>
                <p14:cNvContentPartPr/>
                <p14:nvPr/>
              </p14:nvContentPartPr>
              <p14:xfrm>
                <a:off x="5072737" y="4420870"/>
                <a:ext cx="125640" cy="120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1BD4B00-A546-53EE-B66A-FC1309F124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66617" y="4414750"/>
                  <a:ext cx="137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72E771-28E9-D9F0-7B19-952C11009D52}"/>
                    </a:ext>
                  </a:extLst>
                </p14:cNvPr>
                <p14:cNvContentPartPr/>
                <p14:nvPr/>
              </p14:nvContentPartPr>
              <p14:xfrm>
                <a:off x="5270017" y="4204150"/>
                <a:ext cx="17640" cy="331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72E771-28E9-D9F0-7B19-952C11009D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63897" y="4198030"/>
                  <a:ext cx="298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47F3E4-FFA2-DFDB-2895-38BD75A7A741}"/>
                    </a:ext>
                  </a:extLst>
                </p14:cNvPr>
                <p14:cNvContentPartPr/>
                <p14:nvPr/>
              </p14:nvContentPartPr>
              <p14:xfrm>
                <a:off x="5392417" y="4207390"/>
                <a:ext cx="20160" cy="334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47F3E4-FFA2-DFDB-2895-38BD75A7A7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86297" y="4201270"/>
                  <a:ext cx="324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C4374D-EE41-43DC-4DC9-10541797AFEC}"/>
                    </a:ext>
                  </a:extLst>
                </p14:cNvPr>
                <p14:cNvContentPartPr/>
                <p14:nvPr/>
              </p14:nvContentPartPr>
              <p14:xfrm>
                <a:off x="5637577" y="4275430"/>
                <a:ext cx="113040" cy="238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C4374D-EE41-43DC-4DC9-10541797AF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31457" y="4269310"/>
                  <a:ext cx="125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ACF82C-EF50-FEE6-0BA7-6A5246D83126}"/>
                    </a:ext>
                  </a:extLst>
                </p14:cNvPr>
                <p14:cNvContentPartPr/>
                <p14:nvPr/>
              </p14:nvContentPartPr>
              <p14:xfrm>
                <a:off x="5783737" y="4419070"/>
                <a:ext cx="96480" cy="80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ACF82C-EF50-FEE6-0BA7-6A5246D8312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77617" y="4412950"/>
                  <a:ext cx="108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A49AA3-C4ED-47D5-79F9-157BA6293BFB}"/>
                    </a:ext>
                  </a:extLst>
                </p14:cNvPr>
                <p14:cNvContentPartPr/>
                <p14:nvPr/>
              </p14:nvContentPartPr>
              <p14:xfrm>
                <a:off x="5907217" y="4376590"/>
                <a:ext cx="126360" cy="114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A49AA3-C4ED-47D5-79F9-157BA6293BF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01097" y="4370470"/>
                  <a:ext cx="138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987BA9-BB12-F0DC-84E3-48841B9F05ED}"/>
                    </a:ext>
                  </a:extLst>
                </p14:cNvPr>
                <p14:cNvContentPartPr/>
                <p14:nvPr/>
              </p14:nvContentPartPr>
              <p14:xfrm>
                <a:off x="6078937" y="4347070"/>
                <a:ext cx="71640" cy="151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987BA9-BB12-F0DC-84E3-48841B9F05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72817" y="4340950"/>
                  <a:ext cx="83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CF5A36B-1022-125A-48DC-0C8295D1BA12}"/>
                    </a:ext>
                  </a:extLst>
                </p14:cNvPr>
                <p14:cNvContentPartPr/>
                <p14:nvPr/>
              </p14:nvContentPartPr>
              <p14:xfrm>
                <a:off x="6193777" y="4364350"/>
                <a:ext cx="92160" cy="100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CF5A36B-1022-125A-48DC-0C8295D1BA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87657" y="4358230"/>
                  <a:ext cx="104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C1A0E2-ACE7-DC8A-2ECB-76FAF4EE1B72}"/>
                    </a:ext>
                  </a:extLst>
                </p14:cNvPr>
                <p14:cNvContentPartPr/>
                <p14:nvPr/>
              </p14:nvContentPartPr>
              <p14:xfrm>
                <a:off x="6335617" y="4334470"/>
                <a:ext cx="228960" cy="155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C1A0E2-ACE7-DC8A-2ECB-76FAF4EE1B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29497" y="4328350"/>
                  <a:ext cx="2412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5CDEB5-EDA2-C92B-00E1-EAFA0FC625E8}"/>
              </a:ext>
            </a:extLst>
          </p:cNvPr>
          <p:cNvGrpSpPr/>
          <p:nvPr/>
        </p:nvGrpSpPr>
        <p:grpSpPr>
          <a:xfrm>
            <a:off x="5728657" y="5381350"/>
            <a:ext cx="1756800" cy="250560"/>
            <a:chOff x="5728657" y="5381350"/>
            <a:chExt cx="175680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21CA7CC-BBFB-C483-FC71-3B72B2DF98B6}"/>
                    </a:ext>
                  </a:extLst>
                </p14:cNvPr>
                <p14:cNvContentPartPr/>
                <p14:nvPr/>
              </p14:nvContentPartPr>
              <p14:xfrm>
                <a:off x="5728657" y="5381350"/>
                <a:ext cx="172080" cy="25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21CA7CC-BBFB-C483-FC71-3B72B2DF98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22537" y="5375230"/>
                  <a:ext cx="184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B0641D8-DBBB-F6FA-D25F-25CEA0A7DCC7}"/>
                    </a:ext>
                  </a:extLst>
                </p14:cNvPr>
                <p14:cNvContentPartPr/>
                <p14:nvPr/>
              </p14:nvContentPartPr>
              <p14:xfrm>
                <a:off x="5992537" y="5540830"/>
                <a:ext cx="11160" cy="561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B0641D8-DBBB-F6FA-D25F-25CEA0A7DC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86417" y="5534710"/>
                  <a:ext cx="23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0D31CD9-15DA-888A-C9F7-FAC71E77E216}"/>
                    </a:ext>
                  </a:extLst>
                </p14:cNvPr>
                <p14:cNvContentPartPr/>
                <p14:nvPr/>
              </p14:nvContentPartPr>
              <p14:xfrm>
                <a:off x="5978857" y="5450830"/>
                <a:ext cx="34920" cy="12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0D31CD9-15DA-888A-C9F7-FAC71E77E2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72737" y="5444710"/>
                  <a:ext cx="471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5CB331C-7A81-4A75-4316-8CD2896271D7}"/>
                    </a:ext>
                  </a:extLst>
                </p14:cNvPr>
                <p14:cNvContentPartPr/>
                <p14:nvPr/>
              </p14:nvContentPartPr>
              <p14:xfrm>
                <a:off x="6059857" y="5516710"/>
                <a:ext cx="117360" cy="92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5CB331C-7A81-4A75-4316-8CD2896271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53737" y="5510590"/>
                  <a:ext cx="1296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B44981-F04B-7431-B541-D939097A8DC8}"/>
                    </a:ext>
                  </a:extLst>
                </p14:cNvPr>
                <p14:cNvContentPartPr/>
                <p14:nvPr/>
              </p14:nvContentPartPr>
              <p14:xfrm>
                <a:off x="6206737" y="5513470"/>
                <a:ext cx="92520" cy="66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B44981-F04B-7431-B541-D939097A8DC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00617" y="5507350"/>
                  <a:ext cx="1047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ED82DE5-4682-F33F-5693-D1425FC3B79C}"/>
                    </a:ext>
                  </a:extLst>
                </p14:cNvPr>
                <p14:cNvContentPartPr/>
                <p14:nvPr/>
              </p14:nvContentPartPr>
              <p14:xfrm>
                <a:off x="6279817" y="5394670"/>
                <a:ext cx="153360" cy="200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ED82DE5-4682-F33F-5693-D1425FC3B79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73697" y="5388550"/>
                  <a:ext cx="165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16596E6-8B3E-FE37-6444-DDA272A63F69}"/>
                    </a:ext>
                  </a:extLst>
                </p14:cNvPr>
                <p14:cNvContentPartPr/>
                <p14:nvPr/>
              </p14:nvContentPartPr>
              <p14:xfrm>
                <a:off x="6634417" y="5393590"/>
                <a:ext cx="117360" cy="154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16596E6-8B3E-FE37-6444-DDA272A63F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28297" y="5387470"/>
                  <a:ext cx="129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D3EF3A9-BC7F-2890-1CCE-F4BCA91BA09D}"/>
                    </a:ext>
                  </a:extLst>
                </p14:cNvPr>
                <p14:cNvContentPartPr/>
                <p14:nvPr/>
              </p14:nvContentPartPr>
              <p14:xfrm>
                <a:off x="6819817" y="5485390"/>
                <a:ext cx="111240" cy="69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D3EF3A9-BC7F-2890-1CCE-F4BCA91BA09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13697" y="5479270"/>
                  <a:ext cx="1234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1969422-4D89-204C-EC46-CC7B31C03D4A}"/>
                    </a:ext>
                  </a:extLst>
                </p14:cNvPr>
                <p14:cNvContentPartPr/>
                <p14:nvPr/>
              </p14:nvContentPartPr>
              <p14:xfrm>
                <a:off x="6946537" y="5469190"/>
                <a:ext cx="102960" cy="97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1969422-4D89-204C-EC46-CC7B31C03D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40417" y="5463070"/>
                  <a:ext cx="115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4B5F17F-0811-6B56-D3F0-4D5028E72898}"/>
                    </a:ext>
                  </a:extLst>
                </p14:cNvPr>
                <p14:cNvContentPartPr/>
                <p14:nvPr/>
              </p14:nvContentPartPr>
              <p14:xfrm>
                <a:off x="7090897" y="5441470"/>
                <a:ext cx="37080" cy="1418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4B5F17F-0811-6B56-D3F0-4D5028E7289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84777" y="5435350"/>
                  <a:ext cx="49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B2F65D9-2292-5CFA-1515-081E616CAF60}"/>
                    </a:ext>
                  </a:extLst>
                </p14:cNvPr>
                <p14:cNvContentPartPr/>
                <p14:nvPr/>
              </p14:nvContentPartPr>
              <p14:xfrm>
                <a:off x="7194577" y="5441830"/>
                <a:ext cx="94320" cy="114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B2F65D9-2292-5CFA-1515-081E616CAF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88457" y="5435710"/>
                  <a:ext cx="106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640CC4B-3D6D-8149-1DBE-A44F821663BA}"/>
                    </a:ext>
                  </a:extLst>
                </p14:cNvPr>
                <p14:cNvContentPartPr/>
                <p14:nvPr/>
              </p14:nvContentPartPr>
              <p14:xfrm>
                <a:off x="7328857" y="5417350"/>
                <a:ext cx="156600" cy="148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640CC4B-3D6D-8149-1DBE-A44F821663B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22737" y="5411230"/>
                  <a:ext cx="168840" cy="16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8459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10F06-5F72-FE60-2A63-2CBC3A12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antry Crane Style works">
            <a:hlinkClick r:id="" action="ppaction://media"/>
            <a:extLst>
              <a:ext uri="{FF2B5EF4-FFF2-40B4-BE49-F238E27FC236}">
                <a16:creationId xmlns:a16="http://schemas.microsoft.com/office/drawing/2014/main" id="{D3776DA9-4947-E4C8-8814-EB35AC9A91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5094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C4F7-C6E7-D3E0-65CF-564E6640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Disturbance Rejection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FEA34-BDA4-26AF-65B0-E8370D05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946" y="1690688"/>
            <a:ext cx="935210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BA9BC7B7EFB445BBFEF0A365CF009C" ma:contentTypeVersion="10" ma:contentTypeDescription="Create a new document." ma:contentTypeScope="" ma:versionID="b74171ebbc775a3e5efa483a314d7d57">
  <xsd:schema xmlns:xsd="http://www.w3.org/2001/XMLSchema" xmlns:xs="http://www.w3.org/2001/XMLSchema" xmlns:p="http://schemas.microsoft.com/office/2006/metadata/properties" xmlns:ns3="347bf192-b09c-48f9-8077-e22b93d66aa5" xmlns:ns4="08458a86-f0fc-4820-abee-7334fa947bfc" targetNamespace="http://schemas.microsoft.com/office/2006/metadata/properties" ma:root="true" ma:fieldsID="d8fb8b6e0946f00f371308f4e6b5b43e" ns3:_="" ns4:_="">
    <xsd:import namespace="347bf192-b09c-48f9-8077-e22b93d66aa5"/>
    <xsd:import namespace="08458a86-f0fc-4820-abee-7334fa947b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7bf192-b09c-48f9-8077-e22b93d66a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58a86-f0fc-4820-abee-7334fa947bf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47bf192-b09c-48f9-8077-e22b93d66aa5" xsi:nil="true"/>
  </documentManagement>
</p:properties>
</file>

<file path=customXml/itemProps1.xml><?xml version="1.0" encoding="utf-8"?>
<ds:datastoreItem xmlns:ds="http://schemas.openxmlformats.org/officeDocument/2006/customXml" ds:itemID="{B8B6D4CF-5CEB-4541-8318-D6B176E8AC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7bf192-b09c-48f9-8077-e22b93d66aa5"/>
    <ds:schemaRef ds:uri="08458a86-f0fc-4820-abee-7334fa947b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252A8D4-70E9-42A1-8D49-A5337A3B89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DCDE0A-42A5-4743-8AF1-D0641ED01FB2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purl.org/dc/terms/"/>
    <ds:schemaRef ds:uri="08458a86-f0fc-4820-abee-7334fa947bfc"/>
    <ds:schemaRef ds:uri="http://schemas.microsoft.com/office/infopath/2007/PartnerControls"/>
    <ds:schemaRef ds:uri="http://schemas.openxmlformats.org/package/2006/metadata/core-properties"/>
    <ds:schemaRef ds:uri="347bf192-b09c-48f9-8077-e22b93d66a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34</Words>
  <Application>Microsoft Office PowerPoint</Application>
  <PresentationFormat>Widescreen</PresentationFormat>
  <Paragraphs>14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Gantry Crane Automation</vt:lpstr>
      <vt:lpstr>Project Proposal: Concept</vt:lpstr>
      <vt:lpstr>Wiring Diagram</vt:lpstr>
      <vt:lpstr>Sensors and Actuators</vt:lpstr>
      <vt:lpstr>Hardware</vt:lpstr>
      <vt:lpstr>Hardware (cont)</vt:lpstr>
      <vt:lpstr>Sensors</vt:lpstr>
      <vt:lpstr>PowerPoint Presentation</vt:lpstr>
      <vt:lpstr>Disturbance Rejection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Douglass</dc:creator>
  <cp:lastModifiedBy>Caleb Douglass</cp:lastModifiedBy>
  <cp:revision>3</cp:revision>
  <dcterms:created xsi:type="dcterms:W3CDTF">2025-12-10T01:33:09Z</dcterms:created>
  <dcterms:modified xsi:type="dcterms:W3CDTF">2025-12-10T04:42:37Z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0x0101005FBA9BC7B7EFB445BBFEF0A365CF009C</vt:lpwstr>
  </property>
</Properties>
</file>